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97" r:id="rId2"/>
    <p:sldId id="281" r:id="rId3"/>
    <p:sldId id="294" r:id="rId4"/>
    <p:sldId id="271" r:id="rId5"/>
    <p:sldId id="273" r:id="rId6"/>
    <p:sldId id="272" r:id="rId7"/>
    <p:sldId id="275" r:id="rId8"/>
    <p:sldId id="276" r:id="rId9"/>
    <p:sldId id="277" r:id="rId10"/>
    <p:sldId id="274" r:id="rId11"/>
    <p:sldId id="278" r:id="rId12"/>
    <p:sldId id="295" r:id="rId13"/>
    <p:sldId id="269" r:id="rId14"/>
    <p:sldId id="270" r:id="rId15"/>
    <p:sldId id="283" r:id="rId16"/>
    <p:sldId id="279" r:id="rId17"/>
    <p:sldId id="280" r:id="rId18"/>
    <p:sldId id="284" r:id="rId19"/>
    <p:sldId id="286" r:id="rId20"/>
    <p:sldId id="285" r:id="rId21"/>
    <p:sldId id="287" r:id="rId22"/>
    <p:sldId id="288" r:id="rId23"/>
    <p:sldId id="289" r:id="rId24"/>
    <p:sldId id="290" r:id="rId25"/>
    <p:sldId id="291" r:id="rId26"/>
    <p:sldId id="292" r:id="rId27"/>
    <p:sldId id="293" r:id="rId2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D7A5-93FE-424E-B4CC-7DE5D6F8FD36}" type="datetimeFigureOut">
              <a:rPr kumimoji="1" lang="ja-JP" altLang="en-US" smtClean="0"/>
              <a:t>2019/1/23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4A5D-C14F-47C5-A0E7-225E5171D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207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D7A5-93FE-424E-B4CC-7DE5D6F8FD36}" type="datetimeFigureOut">
              <a:rPr kumimoji="1" lang="ja-JP" altLang="en-US" smtClean="0"/>
              <a:t>2019/1/23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4A5D-C14F-47C5-A0E7-225E5171D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666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D7A5-93FE-424E-B4CC-7DE5D6F8FD36}" type="datetimeFigureOut">
              <a:rPr kumimoji="1" lang="ja-JP" altLang="en-US" smtClean="0"/>
              <a:t>2019/1/23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4A5D-C14F-47C5-A0E7-225E5171D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40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D7A5-93FE-424E-B4CC-7DE5D6F8FD36}" type="datetimeFigureOut">
              <a:rPr kumimoji="1" lang="ja-JP" altLang="en-US" smtClean="0"/>
              <a:t>2019/1/23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4A5D-C14F-47C5-A0E7-225E5171D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56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D7A5-93FE-424E-B4CC-7DE5D6F8FD36}" type="datetimeFigureOut">
              <a:rPr kumimoji="1" lang="ja-JP" altLang="en-US" smtClean="0"/>
              <a:t>2019/1/23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4A5D-C14F-47C5-A0E7-225E5171D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22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D7A5-93FE-424E-B4CC-7DE5D6F8FD36}" type="datetimeFigureOut">
              <a:rPr kumimoji="1" lang="ja-JP" altLang="en-US" smtClean="0"/>
              <a:t>2019/1/23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4A5D-C14F-47C5-A0E7-225E5171D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847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D7A5-93FE-424E-B4CC-7DE5D6F8FD36}" type="datetimeFigureOut">
              <a:rPr kumimoji="1" lang="ja-JP" altLang="en-US" smtClean="0"/>
              <a:t>2019/1/23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4A5D-C14F-47C5-A0E7-225E5171D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83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D7A5-93FE-424E-B4CC-7DE5D6F8FD36}" type="datetimeFigureOut">
              <a:rPr kumimoji="1" lang="ja-JP" altLang="en-US" smtClean="0"/>
              <a:t>2019/1/23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4A5D-C14F-47C5-A0E7-225E5171D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767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D7A5-93FE-424E-B4CC-7DE5D6F8FD36}" type="datetimeFigureOut">
              <a:rPr kumimoji="1" lang="ja-JP" altLang="en-US" smtClean="0"/>
              <a:t>2019/1/23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4A5D-C14F-47C5-A0E7-225E5171D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81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D7A5-93FE-424E-B4CC-7DE5D6F8FD36}" type="datetimeFigureOut">
              <a:rPr kumimoji="1" lang="ja-JP" altLang="en-US" smtClean="0"/>
              <a:t>2019/1/23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4A5D-C14F-47C5-A0E7-225E5171D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496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D7A5-93FE-424E-B4CC-7DE5D6F8FD36}" type="datetimeFigureOut">
              <a:rPr kumimoji="1" lang="ja-JP" altLang="en-US" smtClean="0"/>
              <a:t>2019/1/23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4A5D-C14F-47C5-A0E7-225E5171D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10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0D7A5-93FE-424E-B4CC-7DE5D6F8FD36}" type="datetimeFigureOut">
              <a:rPr kumimoji="1" lang="ja-JP" altLang="en-US" smtClean="0"/>
              <a:t>2019/1/23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4A5D-C14F-47C5-A0E7-225E5171D4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131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124744"/>
            <a:ext cx="9144000" cy="4104456"/>
          </a:xfrm>
        </p:spPr>
        <p:txBody>
          <a:bodyPr>
            <a:noAutofit/>
          </a:bodyPr>
          <a:lstStyle/>
          <a:p>
            <a:r>
              <a:rPr lang="en-US" altLang="ja-JP" sz="23900" b="1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k</a:t>
            </a:r>
            <a:r>
              <a:rPr lang="ja-JP" altLang="en-US" sz="23900" b="1" dirty="0" err="1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r>
              <a:rPr lang="ja-JP" altLang="en-US" sz="11500" b="1" dirty="0">
                <a:latin typeface="+mn-ea"/>
                <a:ea typeface="+mn-ea"/>
              </a:rPr>
              <a:t>単位</a:t>
            </a:r>
            <a:r>
              <a:rPr lang="ja-JP" altLang="en-US" sz="11500" b="1" dirty="0" smtClean="0">
                <a:latin typeface="+mn-ea"/>
                <a:ea typeface="+mn-ea"/>
              </a:rPr>
              <a:t>で</a:t>
            </a:r>
            <a:r>
              <a:rPr lang="en-US" altLang="ja-JP" sz="11500" b="1" dirty="0" smtClean="0">
                <a:latin typeface="+mn-ea"/>
                <a:ea typeface="+mn-ea"/>
              </a:rPr>
              <a:t/>
            </a:r>
            <a:br>
              <a:rPr lang="en-US" altLang="ja-JP" sz="11500" b="1" dirty="0" smtClean="0">
                <a:latin typeface="+mn-ea"/>
                <a:ea typeface="+mn-ea"/>
              </a:rPr>
            </a:br>
            <a:r>
              <a:rPr lang="ja-JP" altLang="en-US" sz="11500" b="1" dirty="0" smtClean="0">
                <a:latin typeface="+mn-ea"/>
                <a:ea typeface="+mn-ea"/>
              </a:rPr>
              <a:t>表そう。</a:t>
            </a:r>
            <a:endParaRPr kumimoji="1" lang="ja-JP" altLang="en-US" sz="11500" b="1" dirty="0">
              <a:latin typeface="+mn-ea"/>
              <a:ea typeface="+mn-ea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63174" y="116632"/>
            <a:ext cx="8801313" cy="6624736"/>
          </a:xfrm>
          <a:prstGeom prst="roundRect">
            <a:avLst>
              <a:gd name="adj" fmla="val 7129"/>
            </a:avLst>
          </a:prstGeom>
          <a:noFill/>
          <a:ln w="1016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17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200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</a:t>
            </a:r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.2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385426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5</a:t>
            </a:r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00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0.5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420864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-119867"/>
            <a:ext cx="3779912" cy="6809702"/>
          </a:xfrm>
        </p:spPr>
        <p:txBody>
          <a:bodyPr>
            <a:noAutofit/>
          </a:bodyPr>
          <a:lstStyle/>
          <a:p>
            <a:pPr algn="r"/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1000</a:t>
            </a:r>
            <a:r>
              <a:rPr lang="ja-JP" altLang="en-US" sz="11500" b="1" dirty="0" err="1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100</a:t>
            </a:r>
            <a:r>
              <a:rPr lang="ja-JP" altLang="en-US" sz="11500" b="1" dirty="0" err="1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10g</a:t>
            </a:r>
            <a:b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1g</a:t>
            </a:r>
            <a:endParaRPr kumimoji="1" lang="ja-JP" altLang="en-US" sz="115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4427984" y="-99392"/>
            <a:ext cx="4536504" cy="6866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15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r>
              <a:rPr lang="en-US" altLang="ja-JP" sz="115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kg</a:t>
            </a:r>
            <a:endParaRPr lang="en-US" altLang="ja-JP" sz="115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r"/>
            <a:r>
              <a:rPr lang="en-US" altLang="ja-JP" sz="115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0.1</a:t>
            </a: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kg</a:t>
            </a:r>
          </a:p>
          <a:p>
            <a:pPr algn="r"/>
            <a:r>
              <a:rPr lang="en-US" altLang="ja-JP" sz="115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0.01</a:t>
            </a: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kg</a:t>
            </a:r>
          </a:p>
          <a:p>
            <a:pPr algn="r"/>
            <a:r>
              <a:rPr lang="en-US" altLang="ja-JP" sz="115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0.001</a:t>
            </a: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kg</a:t>
            </a:r>
            <a:endParaRPr lang="ja-JP" altLang="en-US" sz="115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635895" y="332656"/>
            <a:ext cx="1240925" cy="9770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38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3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635895" y="2060848"/>
            <a:ext cx="1240925" cy="9770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38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3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3635895" y="3861048"/>
            <a:ext cx="1240925" cy="9770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38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3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3635895" y="5589240"/>
            <a:ext cx="1240925" cy="9770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38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3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640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40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0.04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239201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90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0.09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239201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0.00</a:t>
            </a:r>
            <a:r>
              <a:rPr lang="en-US" altLang="ja-JP" sz="19900" b="1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354641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6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0.006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148327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8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0.008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148327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１ｋｇ</a:t>
            </a:r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325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1.325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122159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2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123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2.123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278811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-119867"/>
            <a:ext cx="3779912" cy="6809702"/>
          </a:xfrm>
        </p:spPr>
        <p:txBody>
          <a:bodyPr>
            <a:noAutofit/>
          </a:bodyPr>
          <a:lstStyle/>
          <a:p>
            <a:pPr algn="r"/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1000</a:t>
            </a:r>
            <a:r>
              <a:rPr lang="ja-JP" altLang="en-US" sz="11500" b="1" dirty="0" err="1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100</a:t>
            </a:r>
            <a:r>
              <a:rPr lang="ja-JP" altLang="en-US" sz="11500" b="1" dirty="0" err="1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10g</a:t>
            </a:r>
            <a:b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1g</a:t>
            </a:r>
            <a:endParaRPr kumimoji="1" lang="ja-JP" altLang="en-US" sz="115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4427984" y="-99392"/>
            <a:ext cx="4536504" cy="6866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r>
              <a:rPr lang="en-US" altLang="ja-JP" sz="115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kg</a:t>
            </a:r>
            <a:endParaRPr lang="en-US" altLang="ja-JP" sz="115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r"/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0.1kg</a:t>
            </a:r>
          </a:p>
          <a:p>
            <a:pPr algn="r"/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0.01kg</a:t>
            </a:r>
          </a:p>
          <a:p>
            <a:pPr algn="r"/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0.001kg</a:t>
            </a:r>
            <a:endParaRPr lang="ja-JP" altLang="en-US" sz="115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635895" y="332656"/>
            <a:ext cx="1240925" cy="9770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38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3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635895" y="2060848"/>
            <a:ext cx="1240925" cy="9770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38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3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3635895" y="3861048"/>
            <a:ext cx="1240925" cy="9770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38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3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3635895" y="5589240"/>
            <a:ext cx="1240925" cy="9770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38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3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572000" y="243483"/>
            <a:ext cx="3024336" cy="1323252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 smtClean="0"/>
              <a:t>？</a:t>
            </a:r>
            <a:endParaRPr kumimoji="1" lang="ja-JP" altLang="en-US" sz="9600" dirty="0"/>
          </a:p>
        </p:txBody>
      </p:sp>
      <p:sp>
        <p:nvSpPr>
          <p:cNvPr id="12" name="角丸四角形 11"/>
          <p:cNvSpPr/>
          <p:nvPr/>
        </p:nvSpPr>
        <p:spPr>
          <a:xfrm>
            <a:off x="4593792" y="1887749"/>
            <a:ext cx="3024336" cy="1323252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 smtClean="0"/>
              <a:t>？</a:t>
            </a:r>
            <a:endParaRPr kumimoji="1" lang="ja-JP" altLang="en-US" sz="9600" dirty="0"/>
          </a:p>
        </p:txBody>
      </p:sp>
      <p:sp>
        <p:nvSpPr>
          <p:cNvPr id="13" name="角丸四角形 12"/>
          <p:cNvSpPr/>
          <p:nvPr/>
        </p:nvSpPr>
        <p:spPr>
          <a:xfrm>
            <a:off x="4644008" y="3687949"/>
            <a:ext cx="3024336" cy="1323252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 smtClean="0"/>
              <a:t>？</a:t>
            </a:r>
            <a:endParaRPr kumimoji="1" lang="ja-JP" altLang="en-US" sz="9600" dirty="0"/>
          </a:p>
        </p:txBody>
      </p:sp>
      <p:sp>
        <p:nvSpPr>
          <p:cNvPr id="14" name="角丸四角形 13"/>
          <p:cNvSpPr/>
          <p:nvPr/>
        </p:nvSpPr>
        <p:spPr>
          <a:xfrm>
            <a:off x="4644008" y="5416141"/>
            <a:ext cx="3024336" cy="1323252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 smtClean="0"/>
              <a:t>？</a:t>
            </a:r>
            <a:endParaRPr kumimoji="1" lang="ja-JP" altLang="en-US" sz="9600" dirty="0"/>
          </a:p>
        </p:txBody>
      </p:sp>
    </p:spTree>
    <p:extLst>
      <p:ext uri="{BB962C8B-B14F-4D97-AF65-F5344CB8AC3E}">
        <p14:creationId xmlns:p14="http://schemas.microsoft.com/office/powerpoint/2010/main" val="318614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4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500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4.5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278811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4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50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4</a:t>
            </a:r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.05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390139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4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5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4.005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66671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500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0.5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24795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512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0.512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12512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502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0.502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12512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71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0.071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2720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9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r>
              <a:rPr lang="en-US" altLang="ja-JP" sz="199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8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9.008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1266619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-119867"/>
            <a:ext cx="3779912" cy="6809702"/>
          </a:xfrm>
        </p:spPr>
        <p:txBody>
          <a:bodyPr>
            <a:noAutofit/>
          </a:bodyPr>
          <a:lstStyle/>
          <a:p>
            <a:pPr algn="r"/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1000</a:t>
            </a:r>
            <a:r>
              <a:rPr lang="ja-JP" altLang="en-US" sz="11500" b="1" dirty="0" err="1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100</a:t>
            </a:r>
            <a:r>
              <a:rPr lang="ja-JP" altLang="en-US" sz="11500" b="1" dirty="0" err="1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10g</a:t>
            </a:r>
            <a:b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1g</a:t>
            </a:r>
            <a:endParaRPr kumimoji="1" lang="ja-JP" altLang="en-US" sz="115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4427984" y="-99392"/>
            <a:ext cx="4536504" cy="6866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15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r>
              <a:rPr lang="en-US" altLang="ja-JP" sz="115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kg</a:t>
            </a:r>
            <a:endParaRPr lang="en-US" altLang="ja-JP" sz="115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r"/>
            <a:r>
              <a:rPr lang="en-US" altLang="ja-JP" sz="115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0.1</a:t>
            </a: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kg</a:t>
            </a:r>
          </a:p>
          <a:p>
            <a:pPr algn="r"/>
            <a:r>
              <a:rPr lang="en-US" altLang="ja-JP" sz="115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0.01</a:t>
            </a: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kg</a:t>
            </a:r>
          </a:p>
          <a:p>
            <a:pPr algn="r"/>
            <a:r>
              <a:rPr lang="en-US" altLang="ja-JP" sz="115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0.001</a:t>
            </a:r>
            <a:r>
              <a:rPr lang="en-US" altLang="ja-JP" sz="115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kg</a:t>
            </a:r>
            <a:endParaRPr lang="ja-JP" altLang="en-US" sz="115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635895" y="332656"/>
            <a:ext cx="1240925" cy="9770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38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3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635895" y="2060848"/>
            <a:ext cx="1240925" cy="9770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38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3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3635895" y="3861048"/>
            <a:ext cx="1240925" cy="9770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38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3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3635895" y="5589240"/>
            <a:ext cx="1240925" cy="9770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38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3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8" name="右カーブ矢印 17"/>
          <p:cNvSpPr/>
          <p:nvPr/>
        </p:nvSpPr>
        <p:spPr>
          <a:xfrm>
            <a:off x="107504" y="1046002"/>
            <a:ext cx="864096" cy="1368152"/>
          </a:xfrm>
          <a:prstGeom prst="curvedRightArrow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531" y="3313947"/>
            <a:ext cx="3219533" cy="34532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右カーブ矢印 19"/>
          <p:cNvSpPr/>
          <p:nvPr/>
        </p:nvSpPr>
        <p:spPr>
          <a:xfrm>
            <a:off x="5148064" y="1046002"/>
            <a:ext cx="864096" cy="1368152"/>
          </a:xfrm>
          <a:prstGeom prst="curvedRightArrow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右カーブ矢印 20"/>
          <p:cNvSpPr/>
          <p:nvPr/>
        </p:nvSpPr>
        <p:spPr>
          <a:xfrm>
            <a:off x="107504" y="2649958"/>
            <a:ext cx="864096" cy="1368152"/>
          </a:xfrm>
          <a:prstGeom prst="curvedRightArrow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右カーブ矢印 21"/>
          <p:cNvSpPr/>
          <p:nvPr/>
        </p:nvSpPr>
        <p:spPr>
          <a:xfrm>
            <a:off x="4572000" y="2645569"/>
            <a:ext cx="864096" cy="1368152"/>
          </a:xfrm>
          <a:prstGeom prst="curvedRightArrow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右カーブ矢印 22"/>
          <p:cNvSpPr/>
          <p:nvPr/>
        </p:nvSpPr>
        <p:spPr>
          <a:xfrm>
            <a:off x="107504" y="4509120"/>
            <a:ext cx="864096" cy="1368152"/>
          </a:xfrm>
          <a:prstGeom prst="curvedRightArrow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右カーブ矢印 23"/>
          <p:cNvSpPr/>
          <p:nvPr/>
        </p:nvSpPr>
        <p:spPr>
          <a:xfrm>
            <a:off x="3923928" y="4465587"/>
            <a:ext cx="864096" cy="1368152"/>
          </a:xfrm>
          <a:prstGeom prst="curvedRightArrow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38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7" dur="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16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16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60" fill="hold">
                                          <p:stCondLst>
                                            <p:cond delay="48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160" fill="hold">
                                          <p:stCondLst>
                                            <p:cond delay="64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1000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ja-JP" altLang="en-US" sz="19900" b="1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１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337037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3</a:t>
            </a:r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000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3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394169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10000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ja-JP" altLang="en-US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１</a:t>
            </a:r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220342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100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</a:t>
            </a:r>
            <a:r>
              <a:rPr lang="ja-JP" altLang="en-US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１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329312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10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</a:t>
            </a:r>
            <a:r>
              <a:rPr lang="ja-JP" altLang="en-US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１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89591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674"/>
            <a:ext cx="9144000" cy="2921270"/>
          </a:xfrm>
        </p:spPr>
        <p:txBody>
          <a:bodyPr>
            <a:noAutofit/>
          </a:bodyPr>
          <a:lstStyle/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ｇ</a:t>
            </a:r>
            <a:endParaRPr kumimoji="1"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588224" y="3284984"/>
            <a:ext cx="266429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ｋｇ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115616" y="3284984"/>
            <a:ext cx="5544616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199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0.00</a:t>
            </a:r>
            <a:r>
              <a:rPr lang="en-US" altLang="ja-JP" sz="19900" b="1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endParaRPr lang="ja-JP" altLang="en-US" sz="1990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8707" y="3284984"/>
            <a:ext cx="1240925" cy="2921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99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199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87624" y="3816148"/>
            <a:ext cx="5472608" cy="2160240"/>
          </a:xfrm>
          <a:prstGeom prst="roundRect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 smtClean="0"/>
              <a:t>？</a:t>
            </a:r>
            <a:endParaRPr kumimoji="1"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30130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画面に合わせる (4:3)</PresentationFormat>
  <Paragraphs>147</Paragraphs>
  <Slides>27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2" baseType="lpstr">
      <vt:lpstr>HGP教科書体</vt:lpstr>
      <vt:lpstr>ＭＳ Ｐゴシック</vt:lpstr>
      <vt:lpstr>Arial</vt:lpstr>
      <vt:lpstr>Calibri</vt:lpstr>
      <vt:lpstr>Office ​​テーマ</vt:lpstr>
      <vt:lpstr>kｇ単位で 表そう。</vt:lpstr>
      <vt:lpstr>1000ｇ 100ｇ 10g 1g</vt:lpstr>
      <vt:lpstr>1000ｇ 100ｇ 10g 1g</vt:lpstr>
      <vt:lpstr>1000ｇ</vt:lpstr>
      <vt:lpstr>3000ｇ</vt:lpstr>
      <vt:lpstr>10000ｇ</vt:lpstr>
      <vt:lpstr>100ｇ</vt:lpstr>
      <vt:lpstr>10ｇ</vt:lpstr>
      <vt:lpstr>1ｇ</vt:lpstr>
      <vt:lpstr>200ｇ</vt:lpstr>
      <vt:lpstr>500ｇ</vt:lpstr>
      <vt:lpstr>1000ｇ 100ｇ 10g 1g</vt:lpstr>
      <vt:lpstr>40ｇ</vt:lpstr>
      <vt:lpstr>90ｇ</vt:lpstr>
      <vt:lpstr>1ｇ</vt:lpstr>
      <vt:lpstr>6ｇ</vt:lpstr>
      <vt:lpstr>8ｇ</vt:lpstr>
      <vt:lpstr>１ｋｇ325ｇ</vt:lpstr>
      <vt:lpstr>2ｋｇ123ｇ</vt:lpstr>
      <vt:lpstr>4ｋｇ500ｇ</vt:lpstr>
      <vt:lpstr>4ｋｇ50ｇ</vt:lpstr>
      <vt:lpstr>4ｋｇ5ｇ</vt:lpstr>
      <vt:lpstr>500ｇ</vt:lpstr>
      <vt:lpstr>512ｇ</vt:lpstr>
      <vt:lpstr>502ｇ</vt:lpstr>
      <vt:lpstr>71ｇ</vt:lpstr>
      <vt:lpstr>9ｋｇ8ｇ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2019-01-22T05:43:58Z</dcterms:created>
  <dcterms:modified xsi:type="dcterms:W3CDTF">2019-01-23T09:25:33Z</dcterms:modified>
</cp:coreProperties>
</file>