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52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F99F-1D0B-4337-91B5-991520B11209}" type="datetimeFigureOut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FC1B87-377C-4A8D-8C6A-6C8AFA322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F99F-1D0B-4337-91B5-991520B11209}" type="datetimeFigureOut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1B87-377C-4A8D-8C6A-6C8AFA322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F99F-1D0B-4337-91B5-991520B11209}" type="datetimeFigureOut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1B87-377C-4A8D-8C6A-6C8AFA322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F99F-1D0B-4337-91B5-991520B11209}" type="datetimeFigureOut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1B87-377C-4A8D-8C6A-6C8AFA322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F99F-1D0B-4337-91B5-991520B11209}" type="datetimeFigureOut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1B87-377C-4A8D-8C6A-6C8AFA322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F99F-1D0B-4337-91B5-991520B11209}" type="datetimeFigureOut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1B87-377C-4A8D-8C6A-6C8AFA322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F99F-1D0B-4337-91B5-991520B11209}" type="datetimeFigureOut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1B87-377C-4A8D-8C6A-6C8AFA322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F99F-1D0B-4337-91B5-991520B11209}" type="datetimeFigureOut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1B87-377C-4A8D-8C6A-6C8AFA322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F99F-1D0B-4337-91B5-991520B11209}" type="datetimeFigureOut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1B87-377C-4A8D-8C6A-6C8AFA322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F99F-1D0B-4337-91B5-991520B11209}" type="datetimeFigureOut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1B87-377C-4A8D-8C6A-6C8AFA322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F99F-1D0B-4337-91B5-991520B11209}" type="datetimeFigureOut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C1B87-377C-4A8D-8C6A-6C8AFA322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720F99F-1D0B-4337-91B5-991520B11209}" type="datetimeFigureOut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0FC1B87-377C-4A8D-8C6A-6C8AFA322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933745"/>
            <a:ext cx="9144000" cy="1916057"/>
          </a:xfrm>
        </p:spPr>
        <p:txBody>
          <a:bodyPr>
            <a:noAutofit/>
          </a:bodyPr>
          <a:lstStyle/>
          <a:p>
            <a:r>
              <a:rPr lang="ja-JP" altLang="en-US" sz="8800" dirty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開脚</a:t>
            </a:r>
            <a:r>
              <a:rPr lang="ja-JP" altLang="en-US" sz="8800" dirty="0" smtClean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跳びの</a:t>
            </a:r>
            <a:r>
              <a:rPr lang="en-US" altLang="ja-JP" sz="8800" dirty="0" smtClean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8800" dirty="0" smtClean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8800" dirty="0" smtClean="0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ポイント</a:t>
            </a:r>
            <a:endParaRPr kumimoji="1" lang="ja-JP" altLang="en-US" sz="8800" dirty="0">
              <a:solidFill>
                <a:srgbClr val="00B05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2610830" cy="305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45" y="3190472"/>
            <a:ext cx="2615996" cy="32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13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600200"/>
          </a:xfrm>
        </p:spPr>
        <p:txBody>
          <a:bodyPr>
            <a:noAutofit/>
          </a:bodyPr>
          <a:lstStyle/>
          <a:p>
            <a:r>
              <a:rPr kumimoji="1" lang="ja-JP" altLang="en-US" sz="9600" dirty="0" smtClean="0">
                <a:solidFill>
                  <a:srgbClr val="00B050"/>
                </a:solidFill>
                <a:latin typeface="AR P勘亭流H" panose="03000900000000000000" pitchFamily="66" charset="-128"/>
                <a:ea typeface="AR P勘亭流H" panose="03000900000000000000" pitchFamily="66" charset="-128"/>
              </a:rPr>
              <a:t>その１</a:t>
            </a:r>
            <a:endParaRPr kumimoji="1" lang="ja-JP" altLang="en-US" sz="9600" dirty="0">
              <a:solidFill>
                <a:srgbClr val="00B050"/>
              </a:solidFill>
              <a:latin typeface="AR P勘亭流H" panose="03000900000000000000" pitchFamily="66" charset="-128"/>
              <a:ea typeface="AR P勘亭流H" panose="03000900000000000000" pitchFamily="66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916832"/>
            <a:ext cx="9252520" cy="21168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4800" dirty="0" smtClean="0">
                <a:solidFill>
                  <a:schemeClr val="tx1"/>
                </a:solidFill>
              </a:rPr>
              <a:t>・</a:t>
            </a:r>
            <a:r>
              <a:rPr kumimoji="1" lang="ja-JP" altLang="en-US" sz="4800" u="sng" dirty="0" smtClean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両足</a:t>
            </a:r>
            <a:r>
              <a:rPr kumimoji="1" lang="ja-JP" altLang="en-US" sz="48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でいきおいよく</a:t>
            </a:r>
            <a:endParaRPr kumimoji="1" lang="en-US" altLang="ja-JP" sz="4800" dirty="0" smtClean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48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踏み切り板をけってジャンプする</a:t>
            </a:r>
            <a:endParaRPr kumimoji="1" lang="ja-JP" altLang="en-US" sz="4800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4457343"/>
            <a:ext cx="896448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dirty="0" smtClean="0">
                <a:solidFill>
                  <a:srgbClr val="FF0000"/>
                </a:solidFill>
                <a:latin typeface="AR P勘亭流H" panose="03000900000000000000" pitchFamily="66" charset="-128"/>
                <a:ea typeface="AR P勘亭流H" panose="03000900000000000000" pitchFamily="66" charset="-128"/>
              </a:rPr>
              <a:t>「　バーン！　」</a:t>
            </a:r>
            <a:endParaRPr kumimoji="1" lang="en-US" altLang="ja-JP" sz="8000" dirty="0" smtClean="0">
              <a:solidFill>
                <a:srgbClr val="FF0000"/>
              </a:solidFill>
              <a:latin typeface="AR P勘亭流H" panose="03000900000000000000" pitchFamily="66" charset="-128"/>
              <a:ea typeface="AR P勘亭流H" panose="03000900000000000000" pitchFamily="66" charset="-128"/>
            </a:endParaRPr>
          </a:p>
          <a:p>
            <a:endParaRPr lang="en-US" altLang="ja-JP" sz="1400" dirty="0"/>
          </a:p>
          <a:p>
            <a:endParaRPr kumimoji="1" lang="en-US" altLang="ja-JP" sz="1400" dirty="0" smtClean="0"/>
          </a:p>
          <a:p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3032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6mr\Desktop\無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162305" cy="525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1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002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9600" dirty="0" smtClean="0">
                <a:solidFill>
                  <a:srgbClr val="00B050"/>
                </a:solidFill>
                <a:latin typeface="AR P勘亭流H" panose="03000900000000000000" pitchFamily="66" charset="-128"/>
                <a:ea typeface="AR P勘亭流H" panose="03000900000000000000" pitchFamily="66" charset="-128"/>
              </a:rPr>
              <a:t>その２</a:t>
            </a:r>
            <a:endParaRPr kumimoji="1" lang="ja-JP" altLang="en-US" sz="9600" dirty="0">
              <a:solidFill>
                <a:srgbClr val="00B050"/>
              </a:solidFill>
              <a:latin typeface="AR P勘亭流H" panose="03000900000000000000" pitchFamily="66" charset="-128"/>
              <a:ea typeface="AR P勘亭流H" panose="03000900000000000000" pitchFamily="66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103671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kumimoji="1" lang="ja-JP" altLang="en-US" sz="54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・できるだけ遠くに両手をつく</a:t>
            </a:r>
            <a:endParaRPr kumimoji="1" lang="ja-JP" altLang="en-US" sz="5400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393305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800" dirty="0" smtClean="0">
                <a:solidFill>
                  <a:srgbClr val="FF0000"/>
                </a:solidFill>
                <a:latin typeface="AR P勘亭流H" panose="03000900000000000000" pitchFamily="66" charset="-128"/>
                <a:ea typeface="AR P勘亭流H" panose="03000900000000000000" pitchFamily="66" charset="-128"/>
              </a:rPr>
              <a:t>「　パーン！　」</a:t>
            </a:r>
            <a:endParaRPr kumimoji="1" lang="ja-JP" altLang="en-US" sz="8800" dirty="0">
              <a:solidFill>
                <a:srgbClr val="FF0000"/>
              </a:solidFill>
              <a:latin typeface="AR P勘亭流H" panose="03000900000000000000" pitchFamily="66" charset="-128"/>
              <a:ea typeface="AR P勘亭流H" panose="030009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916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6mr\Desktop\無題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89382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2339752" y="3284984"/>
            <a:ext cx="6400800" cy="1219200"/>
          </a:xfrm>
        </p:spPr>
        <p:txBody>
          <a:bodyPr>
            <a:normAutofit/>
          </a:bodyPr>
          <a:lstStyle/>
          <a:p>
            <a:r>
              <a:rPr kumimoji="1" lang="ja-JP" altLang="en-US" sz="3200" b="1" dirty="0" smtClean="0"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↑できるだけ遠く！</a:t>
            </a:r>
            <a:endParaRPr kumimoji="1" lang="ja-JP" altLang="en-US" sz="3200" b="1" dirty="0"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151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00200"/>
          </a:xfrm>
        </p:spPr>
        <p:txBody>
          <a:bodyPr>
            <a:normAutofit/>
          </a:bodyPr>
          <a:lstStyle/>
          <a:p>
            <a:r>
              <a:rPr kumimoji="1" lang="ja-JP" altLang="en-US" sz="9600" dirty="0" smtClean="0">
                <a:solidFill>
                  <a:srgbClr val="00B050"/>
                </a:solidFill>
                <a:latin typeface="AR P勘亭流H" panose="03000900000000000000" pitchFamily="66" charset="-128"/>
                <a:ea typeface="AR P勘亭流H" panose="03000900000000000000" pitchFamily="66" charset="-128"/>
              </a:rPr>
              <a:t>その３</a:t>
            </a:r>
            <a:endParaRPr kumimoji="1" lang="ja-JP" altLang="en-US" sz="9600" dirty="0">
              <a:solidFill>
                <a:srgbClr val="00B050"/>
              </a:solidFill>
              <a:latin typeface="AR P勘亭流H" panose="03000900000000000000" pitchFamily="66" charset="-128"/>
              <a:ea typeface="AR P勘亭流H" panose="03000900000000000000" pitchFamily="66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348880"/>
            <a:ext cx="8686800" cy="11807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48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・足を閉じながら両足で着地する</a:t>
            </a:r>
            <a:endParaRPr kumimoji="1" lang="ja-JP" altLang="en-US" sz="4800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429309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600" dirty="0" smtClean="0">
                <a:solidFill>
                  <a:srgbClr val="FF0000"/>
                </a:solidFill>
                <a:latin typeface="AR P勘亭流H" panose="03000900000000000000" pitchFamily="66" charset="-128"/>
                <a:ea typeface="AR P勘亭流H" panose="03000900000000000000" pitchFamily="66" charset="-128"/>
              </a:rPr>
              <a:t>「　トン！　」</a:t>
            </a:r>
            <a:endParaRPr kumimoji="1" lang="ja-JP" altLang="en-US" sz="9600" dirty="0">
              <a:solidFill>
                <a:srgbClr val="FF0000"/>
              </a:solidFill>
              <a:latin typeface="AR P勘亭流H" panose="03000900000000000000" pitchFamily="66" charset="-128"/>
              <a:ea typeface="AR P勘亭流H" panose="030009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082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6mr\Desktop\無題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3" y="980728"/>
            <a:ext cx="885031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87624" y="3573016"/>
            <a:ext cx="7412360" cy="882824"/>
          </a:xfrm>
        </p:spPr>
        <p:txBody>
          <a:bodyPr/>
          <a:lstStyle/>
          <a:p>
            <a:r>
              <a:rPr lang="ja-JP" altLang="en-US" sz="4000" dirty="0" smtClean="0">
                <a:solidFill>
                  <a:srgbClr val="FFFF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←ひざを曲げてやわらかく着地</a:t>
            </a:r>
            <a:endParaRPr kumimoji="1" lang="ja-JP" altLang="en-US" sz="4000" dirty="0">
              <a:solidFill>
                <a:srgbClr val="FFFF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kumimoji="1" lang="ja-JP" altLang="en-US" sz="9600" dirty="0" smtClean="0">
                <a:solidFill>
                  <a:srgbClr val="FF0000"/>
                </a:solidFill>
                <a:latin typeface="AR P勘亭流H" panose="03000900000000000000" pitchFamily="66" charset="-128"/>
                <a:ea typeface="AR P勘亭流H" panose="03000900000000000000" pitchFamily="66" charset="-128"/>
              </a:rPr>
              <a:t>トン！</a:t>
            </a:r>
            <a:endParaRPr kumimoji="1" lang="ja-JP" altLang="en-US" sz="9600" dirty="0">
              <a:solidFill>
                <a:srgbClr val="FF0000"/>
              </a:solidFill>
              <a:latin typeface="AR P勘亭流H" panose="03000900000000000000" pitchFamily="66" charset="-128"/>
              <a:ea typeface="AR P勘亭流H" panose="030009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149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グゼクティブ">
  <a:themeElements>
    <a:clrScheme name="エグゼクティブ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エグゼクティブ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エグゼクティ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44</Words>
  <Application>Microsoft Office PowerPoint</Application>
  <PresentationFormat>画面に合わせる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6" baseType="lpstr">
      <vt:lpstr>AR P勘亭流H</vt:lpstr>
      <vt:lpstr>AR P丸ゴシック体E</vt:lpstr>
      <vt:lpstr>HGS明朝E</vt:lpstr>
      <vt:lpstr>HGｺﾞｼｯｸM</vt:lpstr>
      <vt:lpstr>Arial</vt:lpstr>
      <vt:lpstr>Century Gothic</vt:lpstr>
      <vt:lpstr>Courier New</vt:lpstr>
      <vt:lpstr>Palatino Linotype</vt:lpstr>
      <vt:lpstr>エグゼクティブ</vt:lpstr>
      <vt:lpstr>開脚跳びの ポイント</vt:lpstr>
      <vt:lpstr>その１</vt:lpstr>
      <vt:lpstr>PowerPoint プレゼンテーション</vt:lpstr>
      <vt:lpstr>その２</vt:lpstr>
      <vt:lpstr>PowerPoint プレゼンテーション</vt:lpstr>
      <vt:lpstr>その３</vt:lpstr>
      <vt:lpstr>←ひざを曲げてやわらかく着地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2019-01-22T05:41:18Z</dcterms:created>
  <dcterms:modified xsi:type="dcterms:W3CDTF">2019-01-22T05:41:28Z</dcterms:modified>
</cp:coreProperties>
</file>