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7" r:id="rId7"/>
    <p:sldId id="266" r:id="rId8"/>
    <p:sldId id="286" r:id="rId9"/>
    <p:sldId id="281" r:id="rId10"/>
    <p:sldId id="265" r:id="rId11"/>
    <p:sldId id="285" r:id="rId12"/>
    <p:sldId id="284" r:id="rId13"/>
    <p:sldId id="264" r:id="rId14"/>
    <p:sldId id="280" r:id="rId15"/>
    <p:sldId id="263" r:id="rId16"/>
    <p:sldId id="277" r:id="rId17"/>
    <p:sldId id="276" r:id="rId18"/>
    <p:sldId id="272" r:id="rId19"/>
    <p:sldId id="273" r:id="rId20"/>
    <p:sldId id="274" r:id="rId21"/>
    <p:sldId id="275" r:id="rId22"/>
    <p:sldId id="292" r:id="rId23"/>
    <p:sldId id="289" r:id="rId24"/>
    <p:sldId id="291" r:id="rId25"/>
    <p:sldId id="290" r:id="rId26"/>
    <p:sldId id="293" r:id="rId27"/>
    <p:sldId id="298" r:id="rId28"/>
    <p:sldId id="299" r:id="rId29"/>
    <p:sldId id="297" r:id="rId30"/>
    <p:sldId id="294" r:id="rId31"/>
    <p:sldId id="295" r:id="rId32"/>
    <p:sldId id="303" r:id="rId33"/>
    <p:sldId id="302" r:id="rId34"/>
    <p:sldId id="301" r:id="rId35"/>
    <p:sldId id="300" r:id="rId36"/>
    <p:sldId id="304" r:id="rId37"/>
    <p:sldId id="305" r:id="rId38"/>
    <p:sldId id="358" r:id="rId39"/>
    <p:sldId id="357" r:id="rId40"/>
    <p:sldId id="356" r:id="rId41"/>
    <p:sldId id="355" r:id="rId42"/>
    <p:sldId id="354" r:id="rId43"/>
    <p:sldId id="353" r:id="rId44"/>
    <p:sldId id="352" r:id="rId45"/>
    <p:sldId id="351" r:id="rId46"/>
    <p:sldId id="350" r:id="rId47"/>
    <p:sldId id="349" r:id="rId48"/>
    <p:sldId id="345" r:id="rId49"/>
    <p:sldId id="337" r:id="rId50"/>
    <p:sldId id="336" r:id="rId51"/>
    <p:sldId id="333" r:id="rId52"/>
    <p:sldId id="364" r:id="rId53"/>
    <p:sldId id="365" r:id="rId54"/>
    <p:sldId id="362" r:id="rId55"/>
    <p:sldId id="361" r:id="rId56"/>
    <p:sldId id="308" r:id="rId57"/>
    <p:sldId id="307" r:id="rId5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A16A-4BEF-4958-921E-9822FA4ADE85}" type="datetimeFigureOut">
              <a:rPr kumimoji="1" lang="ja-JP" altLang="en-US" smtClean="0"/>
              <a:t>2012/12/18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B94-2897-4543-9FB9-E2C9AEEFA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86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A16A-4BEF-4958-921E-9822FA4ADE85}" type="datetimeFigureOut">
              <a:rPr kumimoji="1" lang="ja-JP" altLang="en-US" smtClean="0"/>
              <a:t>2012/12/18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B94-2897-4543-9FB9-E2C9AEEFA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68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A16A-4BEF-4958-921E-9822FA4ADE85}" type="datetimeFigureOut">
              <a:rPr kumimoji="1" lang="ja-JP" altLang="en-US" smtClean="0"/>
              <a:t>2012/12/18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B94-2897-4543-9FB9-E2C9AEEFA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63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A16A-4BEF-4958-921E-9822FA4ADE85}" type="datetimeFigureOut">
              <a:rPr kumimoji="1" lang="ja-JP" altLang="en-US" smtClean="0"/>
              <a:t>2012/12/18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B94-2897-4543-9FB9-E2C9AEEFA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26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A16A-4BEF-4958-921E-9822FA4ADE85}" type="datetimeFigureOut">
              <a:rPr kumimoji="1" lang="ja-JP" altLang="en-US" smtClean="0"/>
              <a:t>2012/12/18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B94-2897-4543-9FB9-E2C9AEEFA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29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A16A-4BEF-4958-921E-9822FA4ADE85}" type="datetimeFigureOut">
              <a:rPr kumimoji="1" lang="ja-JP" altLang="en-US" smtClean="0"/>
              <a:t>2012/12/18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B94-2897-4543-9FB9-E2C9AEEFA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08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A16A-4BEF-4958-921E-9822FA4ADE85}" type="datetimeFigureOut">
              <a:rPr kumimoji="1" lang="ja-JP" altLang="en-US" smtClean="0"/>
              <a:t>2012/12/18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B94-2897-4543-9FB9-E2C9AEEFA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51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A16A-4BEF-4958-921E-9822FA4ADE85}" type="datetimeFigureOut">
              <a:rPr kumimoji="1" lang="ja-JP" altLang="en-US" smtClean="0"/>
              <a:t>2012/12/18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B94-2897-4543-9FB9-E2C9AEEFA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25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A16A-4BEF-4958-921E-9822FA4ADE85}" type="datetimeFigureOut">
              <a:rPr kumimoji="1" lang="ja-JP" altLang="en-US" smtClean="0"/>
              <a:t>2012/12/18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B94-2897-4543-9FB9-E2C9AEEFA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04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A16A-4BEF-4958-921E-9822FA4ADE85}" type="datetimeFigureOut">
              <a:rPr kumimoji="1" lang="ja-JP" altLang="en-US" smtClean="0"/>
              <a:t>2012/12/18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B94-2897-4543-9FB9-E2C9AEEFA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64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A16A-4BEF-4958-921E-9822FA4ADE85}" type="datetimeFigureOut">
              <a:rPr kumimoji="1" lang="ja-JP" altLang="en-US" smtClean="0"/>
              <a:t>2012/12/18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B94-2897-4543-9FB9-E2C9AEEFA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7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DA16A-4BEF-4958-921E-9822FA4ADE85}" type="datetimeFigureOut">
              <a:rPr kumimoji="1" lang="ja-JP" altLang="en-US" smtClean="0"/>
              <a:t>2012/12/18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0DB94-2897-4543-9FB9-E2C9AEEFA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37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3165"/>
            <a:ext cx="6840760" cy="674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7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0409"/>
            <a:ext cx="6875809" cy="678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9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5842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9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461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8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427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1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427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2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4288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5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2611"/>
            <a:ext cx="6804779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4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427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4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04" y="135819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1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786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8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7737"/>
            <a:ext cx="6840759" cy="674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9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427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0909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7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035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5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759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1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26" y="137793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4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427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1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759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962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3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1488"/>
            <a:ext cx="6804778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7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461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3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427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555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0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4385"/>
            <a:ext cx="6875809" cy="678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8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462"/>
            <a:ext cx="6804778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4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31" y="145427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6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038"/>
            <a:ext cx="6803801" cy="671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427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9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427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3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427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8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Microsoft Excel - Book1  [互換モード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27154" r="21131" b="52345"/>
          <a:stretch/>
        </p:blipFill>
        <p:spPr>
          <a:xfrm>
            <a:off x="266933" y="883679"/>
            <a:ext cx="6318772" cy="9379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4511" y="6238854"/>
            <a:ext cx="7200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０ 　１  ２　３　４　５　６　７　８　９　</a:t>
            </a:r>
            <a:r>
              <a:rPr kumimoji="1"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10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  </a:t>
            </a:r>
            <a:r>
              <a:rPr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11  12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（時）</a:t>
            </a:r>
            <a:endParaRPr kumimoji="1" lang="en-US" altLang="ja-JP" sz="1900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8" name="図 7" descr="http://houganshi.net/pdf/solid10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2705" r="30122" b="18548"/>
          <a:stretch/>
        </p:blipFill>
        <p:spPr>
          <a:xfrm>
            <a:off x="639585" y="2304374"/>
            <a:ext cx="5977323" cy="39344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2188" y="2035997"/>
            <a:ext cx="6975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（度）</a:t>
            </a:r>
            <a:endParaRPr kumimoji="1" lang="en-US" altLang="ja-JP" sz="1050" dirty="0" smtClean="0"/>
          </a:p>
          <a:p>
            <a:r>
              <a:rPr kumimoji="1" lang="ja-JP" altLang="en-US" sz="1050" b="1" dirty="0" smtClean="0"/>
              <a:t>３６０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３００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２４０</a:t>
            </a:r>
            <a:endParaRPr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１８０</a:t>
            </a:r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１２０</a:t>
            </a:r>
            <a:endParaRPr lang="en-US" altLang="ja-JP" sz="1050" b="1" dirty="0" smtClean="0"/>
          </a:p>
          <a:p>
            <a:endParaRPr kumimoji="1"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r>
              <a:rPr kumimoji="1" lang="ja-JP" altLang="en-US" sz="1050" b="1" dirty="0"/>
              <a:t>６０</a:t>
            </a:r>
          </a:p>
        </p:txBody>
      </p:sp>
      <p:sp>
        <p:nvSpPr>
          <p:cNvPr id="7" name="フローチャート : 結合子 6"/>
          <p:cNvSpPr/>
          <p:nvPr/>
        </p:nvSpPr>
        <p:spPr>
          <a:xfrm>
            <a:off x="660003" y="61653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4620" y="1003571"/>
            <a:ext cx="45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時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9692" y="1389699"/>
            <a:ext cx="66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角度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2117" y="988182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０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4511" y="356110"/>
            <a:ext cx="9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短針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32117" y="1395948"/>
            <a:ext cx="35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０</a:t>
            </a:r>
            <a:endParaRPr kumimoji="1" lang="ja-JP" altLang="en-US" sz="16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83" y="0"/>
            <a:ext cx="2547798" cy="251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77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Microsoft Excel - Book1  [互換モード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27154" r="21131" b="52345"/>
          <a:stretch/>
        </p:blipFill>
        <p:spPr>
          <a:xfrm>
            <a:off x="266933" y="883679"/>
            <a:ext cx="6318772" cy="9379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4511" y="6238854"/>
            <a:ext cx="7200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０ 　１  ２　３　４　５　６　７　８　９　</a:t>
            </a:r>
            <a:r>
              <a:rPr kumimoji="1"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10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  </a:t>
            </a:r>
            <a:r>
              <a:rPr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11  12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（時）</a:t>
            </a:r>
            <a:endParaRPr kumimoji="1" lang="en-US" altLang="ja-JP" sz="1900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8" name="図 7" descr="http://houganshi.net/pdf/solid10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2705" r="30122" b="18548"/>
          <a:stretch/>
        </p:blipFill>
        <p:spPr>
          <a:xfrm>
            <a:off x="639585" y="2304374"/>
            <a:ext cx="5977323" cy="39344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2188" y="2035997"/>
            <a:ext cx="6975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（度）</a:t>
            </a:r>
            <a:endParaRPr kumimoji="1" lang="en-US" altLang="ja-JP" sz="1050" dirty="0" smtClean="0"/>
          </a:p>
          <a:p>
            <a:r>
              <a:rPr kumimoji="1" lang="ja-JP" altLang="en-US" sz="1050" b="1" dirty="0" smtClean="0"/>
              <a:t>３６０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３００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２４０</a:t>
            </a:r>
            <a:endParaRPr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１８０</a:t>
            </a:r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１２０</a:t>
            </a:r>
            <a:endParaRPr lang="en-US" altLang="ja-JP" sz="1050" b="1" dirty="0" smtClean="0"/>
          </a:p>
          <a:p>
            <a:endParaRPr kumimoji="1"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r>
              <a:rPr kumimoji="1" lang="ja-JP" altLang="en-US" sz="1050" b="1" dirty="0"/>
              <a:t>６０</a:t>
            </a:r>
          </a:p>
        </p:txBody>
      </p:sp>
      <p:sp>
        <p:nvSpPr>
          <p:cNvPr id="2" name="フローチャート : 結合子 1"/>
          <p:cNvSpPr/>
          <p:nvPr/>
        </p:nvSpPr>
        <p:spPr>
          <a:xfrm>
            <a:off x="1134831" y="5877272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 : 結合子 6"/>
          <p:cNvSpPr/>
          <p:nvPr/>
        </p:nvSpPr>
        <p:spPr>
          <a:xfrm>
            <a:off x="660003" y="61653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4620" y="1003571"/>
            <a:ext cx="45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時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9692" y="1389699"/>
            <a:ext cx="66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角度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2117" y="988182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０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80049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4511" y="356110"/>
            <a:ext cx="9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短針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32117" y="1395948"/>
            <a:ext cx="35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51474" y="1427193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30</a:t>
            </a:r>
            <a:endParaRPr kumimoji="1" lang="ja-JP" altLang="en-US" sz="1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51" y="0"/>
            <a:ext cx="2547549" cy="251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15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427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7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Microsoft Excel - Book1  [互換モード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27154" r="21131" b="52345"/>
          <a:stretch/>
        </p:blipFill>
        <p:spPr>
          <a:xfrm>
            <a:off x="266933" y="883679"/>
            <a:ext cx="6318772" cy="9379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4511" y="6238854"/>
            <a:ext cx="7200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０ 　１  ２　３　４　５　６　７　８　９　</a:t>
            </a:r>
            <a:r>
              <a:rPr kumimoji="1"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10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  </a:t>
            </a:r>
            <a:r>
              <a:rPr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11  12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（時）</a:t>
            </a:r>
            <a:endParaRPr kumimoji="1" lang="en-US" altLang="ja-JP" sz="1900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8" name="図 7" descr="http://houganshi.net/pdf/solid10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2705" r="30122" b="18548"/>
          <a:stretch/>
        </p:blipFill>
        <p:spPr>
          <a:xfrm>
            <a:off x="639585" y="2304374"/>
            <a:ext cx="5977323" cy="39344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2188" y="2035997"/>
            <a:ext cx="6975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（度）</a:t>
            </a:r>
            <a:endParaRPr kumimoji="1" lang="en-US" altLang="ja-JP" sz="1050" dirty="0" smtClean="0"/>
          </a:p>
          <a:p>
            <a:r>
              <a:rPr kumimoji="1" lang="ja-JP" altLang="en-US" sz="1050" b="1" dirty="0" smtClean="0"/>
              <a:t>３６０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３００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２４０</a:t>
            </a:r>
            <a:endParaRPr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１８０</a:t>
            </a:r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１２０</a:t>
            </a:r>
            <a:endParaRPr lang="en-US" altLang="ja-JP" sz="1050" b="1" dirty="0" smtClean="0"/>
          </a:p>
          <a:p>
            <a:endParaRPr kumimoji="1"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r>
              <a:rPr kumimoji="1" lang="ja-JP" altLang="en-US" sz="1050" b="1" dirty="0"/>
              <a:t>６０</a:t>
            </a:r>
          </a:p>
        </p:txBody>
      </p:sp>
      <p:sp>
        <p:nvSpPr>
          <p:cNvPr id="2" name="フローチャート : 結合子 1"/>
          <p:cNvSpPr/>
          <p:nvPr/>
        </p:nvSpPr>
        <p:spPr>
          <a:xfrm>
            <a:off x="1134831" y="5877272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 : 結合子 6"/>
          <p:cNvSpPr/>
          <p:nvPr/>
        </p:nvSpPr>
        <p:spPr>
          <a:xfrm>
            <a:off x="660003" y="61653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 : 結合子 10"/>
          <p:cNvSpPr/>
          <p:nvPr/>
        </p:nvSpPr>
        <p:spPr>
          <a:xfrm>
            <a:off x="1611338" y="554714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4620" y="1003571"/>
            <a:ext cx="45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時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9692" y="1389699"/>
            <a:ext cx="66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角度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2117" y="988182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０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80049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79169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4511" y="356110"/>
            <a:ext cx="9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短針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32117" y="1395948"/>
            <a:ext cx="35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51474" y="1427193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30</a:t>
            </a:r>
            <a:endParaRPr kumimoji="1" lang="ja-JP" altLang="en-US" sz="1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679169" y="1420476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6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51" y="7830"/>
            <a:ext cx="2531160" cy="249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6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Microsoft Excel - Book1  [互換モード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27154" r="21131" b="52345"/>
          <a:stretch/>
        </p:blipFill>
        <p:spPr>
          <a:xfrm>
            <a:off x="266933" y="883679"/>
            <a:ext cx="6318772" cy="9379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4511" y="6238854"/>
            <a:ext cx="7200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０ 　１  ２　３　４　５　６　７　８　９　</a:t>
            </a:r>
            <a:r>
              <a:rPr kumimoji="1"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10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  </a:t>
            </a:r>
            <a:r>
              <a:rPr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11  12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（時）</a:t>
            </a:r>
            <a:endParaRPr kumimoji="1" lang="en-US" altLang="ja-JP" sz="1900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8" name="図 7" descr="http://houganshi.net/pdf/solid10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2705" r="30122" b="18548"/>
          <a:stretch/>
        </p:blipFill>
        <p:spPr>
          <a:xfrm>
            <a:off x="639585" y="2304374"/>
            <a:ext cx="5977323" cy="39344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2188" y="2035997"/>
            <a:ext cx="6975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（度）</a:t>
            </a:r>
            <a:endParaRPr kumimoji="1" lang="en-US" altLang="ja-JP" sz="1050" dirty="0" smtClean="0"/>
          </a:p>
          <a:p>
            <a:r>
              <a:rPr kumimoji="1" lang="ja-JP" altLang="en-US" sz="1050" b="1" dirty="0" smtClean="0"/>
              <a:t>３６０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３００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２４０</a:t>
            </a:r>
            <a:endParaRPr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１８０</a:t>
            </a:r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１２０</a:t>
            </a:r>
            <a:endParaRPr lang="en-US" altLang="ja-JP" sz="1050" b="1" dirty="0" smtClean="0"/>
          </a:p>
          <a:p>
            <a:endParaRPr kumimoji="1"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r>
              <a:rPr kumimoji="1" lang="ja-JP" altLang="en-US" sz="1050" b="1" dirty="0"/>
              <a:t>６０</a:t>
            </a:r>
          </a:p>
        </p:txBody>
      </p:sp>
      <p:sp>
        <p:nvSpPr>
          <p:cNvPr id="2" name="フローチャート : 結合子 1"/>
          <p:cNvSpPr/>
          <p:nvPr/>
        </p:nvSpPr>
        <p:spPr>
          <a:xfrm>
            <a:off x="1134831" y="5877272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 : 結合子 6"/>
          <p:cNvSpPr/>
          <p:nvPr/>
        </p:nvSpPr>
        <p:spPr>
          <a:xfrm>
            <a:off x="660003" y="61653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 : 結合子 10"/>
          <p:cNvSpPr/>
          <p:nvPr/>
        </p:nvSpPr>
        <p:spPr>
          <a:xfrm>
            <a:off x="1611338" y="554714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 : 結合子 12"/>
          <p:cNvSpPr/>
          <p:nvPr/>
        </p:nvSpPr>
        <p:spPr>
          <a:xfrm>
            <a:off x="2106181" y="5229200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4620" y="1003571"/>
            <a:ext cx="45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時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9692" y="1389699"/>
            <a:ext cx="66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角度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2117" y="988182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０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80049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71895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79169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4511" y="356110"/>
            <a:ext cx="9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短針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32117" y="1395948"/>
            <a:ext cx="35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51474" y="1427193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30</a:t>
            </a:r>
            <a:endParaRPr kumimoji="1" lang="ja-JP" altLang="en-US" sz="14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126114" y="1413714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9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679169" y="1420476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6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288" y="1"/>
            <a:ext cx="2526776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36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Microsoft Excel - Book1  [互換モード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27154" r="21131" b="52345"/>
          <a:stretch/>
        </p:blipFill>
        <p:spPr>
          <a:xfrm>
            <a:off x="266933" y="883679"/>
            <a:ext cx="6318772" cy="9379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4511" y="6238854"/>
            <a:ext cx="7200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０ 　１  ２　３　４　５　６　７　８　９　</a:t>
            </a:r>
            <a:r>
              <a:rPr kumimoji="1"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10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  </a:t>
            </a:r>
            <a:r>
              <a:rPr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11  12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（時）</a:t>
            </a:r>
            <a:endParaRPr kumimoji="1" lang="en-US" altLang="ja-JP" sz="1900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8" name="図 7" descr="http://houganshi.net/pdf/solid10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2705" r="30122" b="18548"/>
          <a:stretch/>
        </p:blipFill>
        <p:spPr>
          <a:xfrm>
            <a:off x="639585" y="2304374"/>
            <a:ext cx="5977323" cy="39344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2188" y="2035997"/>
            <a:ext cx="6975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（度）</a:t>
            </a:r>
            <a:endParaRPr kumimoji="1" lang="en-US" altLang="ja-JP" sz="1050" dirty="0" smtClean="0"/>
          </a:p>
          <a:p>
            <a:r>
              <a:rPr kumimoji="1" lang="ja-JP" altLang="en-US" sz="1050" b="1" dirty="0" smtClean="0"/>
              <a:t>３６０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３００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２４０</a:t>
            </a:r>
            <a:endParaRPr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１８０</a:t>
            </a:r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１２０</a:t>
            </a:r>
            <a:endParaRPr lang="en-US" altLang="ja-JP" sz="1050" b="1" dirty="0" smtClean="0"/>
          </a:p>
          <a:p>
            <a:endParaRPr kumimoji="1"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r>
              <a:rPr kumimoji="1" lang="ja-JP" altLang="en-US" sz="1050" b="1" dirty="0"/>
              <a:t>６０</a:t>
            </a:r>
          </a:p>
        </p:txBody>
      </p:sp>
      <p:sp>
        <p:nvSpPr>
          <p:cNvPr id="2" name="フローチャート : 結合子 1"/>
          <p:cNvSpPr/>
          <p:nvPr/>
        </p:nvSpPr>
        <p:spPr>
          <a:xfrm>
            <a:off x="1134831" y="5877272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 : 結合子 6"/>
          <p:cNvSpPr/>
          <p:nvPr/>
        </p:nvSpPr>
        <p:spPr>
          <a:xfrm>
            <a:off x="660003" y="61653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 : 結合子 10"/>
          <p:cNvSpPr/>
          <p:nvPr/>
        </p:nvSpPr>
        <p:spPr>
          <a:xfrm>
            <a:off x="1611338" y="554714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 : 結合子 12"/>
          <p:cNvSpPr/>
          <p:nvPr/>
        </p:nvSpPr>
        <p:spPr>
          <a:xfrm>
            <a:off x="2106181" y="5229200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 : 結合子 14"/>
          <p:cNvSpPr/>
          <p:nvPr/>
        </p:nvSpPr>
        <p:spPr>
          <a:xfrm>
            <a:off x="2582831" y="48935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4620" y="1003571"/>
            <a:ext cx="45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時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9692" y="1389699"/>
            <a:ext cx="66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角度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2117" y="988182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０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80049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71895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79169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82831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4511" y="356110"/>
            <a:ext cx="9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短針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32117" y="1395948"/>
            <a:ext cx="35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51474" y="1427193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30</a:t>
            </a:r>
            <a:endParaRPr kumimoji="1" lang="ja-JP" altLang="en-US" sz="1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528053" y="1415740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120</a:t>
            </a:r>
            <a:endParaRPr kumimoji="1" lang="ja-JP" altLang="en-US" sz="14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126114" y="1413714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9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679169" y="1420476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6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320" y="0"/>
            <a:ext cx="2526776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Microsoft Excel - Book1  [互換モード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27154" r="21131" b="52345"/>
          <a:stretch/>
        </p:blipFill>
        <p:spPr>
          <a:xfrm>
            <a:off x="266933" y="883679"/>
            <a:ext cx="6318772" cy="9379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4511" y="6238854"/>
            <a:ext cx="7200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０ 　１  ２　３　４　５　６　７　８　９　</a:t>
            </a:r>
            <a:r>
              <a:rPr kumimoji="1"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10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  </a:t>
            </a:r>
            <a:r>
              <a:rPr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11  12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（時）</a:t>
            </a:r>
            <a:endParaRPr kumimoji="1" lang="en-US" altLang="ja-JP" sz="1900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8" name="図 7" descr="http://houganshi.net/pdf/solid10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2705" r="30122" b="18548"/>
          <a:stretch/>
        </p:blipFill>
        <p:spPr>
          <a:xfrm>
            <a:off x="639585" y="2304374"/>
            <a:ext cx="5977323" cy="39344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2188" y="2035997"/>
            <a:ext cx="6975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（度）</a:t>
            </a:r>
            <a:endParaRPr kumimoji="1" lang="en-US" altLang="ja-JP" sz="1050" dirty="0" smtClean="0"/>
          </a:p>
          <a:p>
            <a:r>
              <a:rPr kumimoji="1" lang="ja-JP" altLang="en-US" sz="1050" b="1" dirty="0" smtClean="0"/>
              <a:t>３６０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３００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２４０</a:t>
            </a:r>
            <a:endParaRPr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１８０</a:t>
            </a:r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１２０</a:t>
            </a:r>
            <a:endParaRPr lang="en-US" altLang="ja-JP" sz="1050" b="1" dirty="0" smtClean="0"/>
          </a:p>
          <a:p>
            <a:endParaRPr kumimoji="1"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r>
              <a:rPr kumimoji="1" lang="ja-JP" altLang="en-US" sz="1050" b="1" dirty="0"/>
              <a:t>６０</a:t>
            </a:r>
          </a:p>
        </p:txBody>
      </p:sp>
      <p:sp>
        <p:nvSpPr>
          <p:cNvPr id="2" name="フローチャート : 結合子 1"/>
          <p:cNvSpPr/>
          <p:nvPr/>
        </p:nvSpPr>
        <p:spPr>
          <a:xfrm>
            <a:off x="1134831" y="5877272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 : 結合子 6"/>
          <p:cNvSpPr/>
          <p:nvPr/>
        </p:nvSpPr>
        <p:spPr>
          <a:xfrm>
            <a:off x="660003" y="61653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 : 結合子 10"/>
          <p:cNvSpPr/>
          <p:nvPr/>
        </p:nvSpPr>
        <p:spPr>
          <a:xfrm>
            <a:off x="1611338" y="554714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 : 結合子 12"/>
          <p:cNvSpPr/>
          <p:nvPr/>
        </p:nvSpPr>
        <p:spPr>
          <a:xfrm>
            <a:off x="2106181" y="5229200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 : 結合子 14"/>
          <p:cNvSpPr/>
          <p:nvPr/>
        </p:nvSpPr>
        <p:spPr>
          <a:xfrm>
            <a:off x="2582831" y="48935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 : 結合子 15"/>
          <p:cNvSpPr/>
          <p:nvPr/>
        </p:nvSpPr>
        <p:spPr>
          <a:xfrm>
            <a:off x="3074531" y="458112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4620" y="1003571"/>
            <a:ext cx="45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時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9692" y="1389699"/>
            <a:ext cx="66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角度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2117" y="988182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０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80049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71895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79169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987824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５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82831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4511" y="356110"/>
            <a:ext cx="9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短針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32117" y="1395948"/>
            <a:ext cx="35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51474" y="1427193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30</a:t>
            </a:r>
            <a:endParaRPr kumimoji="1" lang="ja-JP" altLang="en-US" sz="1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528053" y="1415740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120</a:t>
            </a:r>
            <a:endParaRPr kumimoji="1" lang="ja-JP" altLang="en-US" sz="14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126114" y="1413714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9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679169" y="1420476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6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942695" y="1405087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150</a:t>
            </a:r>
            <a:endParaRPr kumimoji="1" lang="ja-JP" altLang="en-US" sz="14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07" y="1386"/>
            <a:ext cx="2531591" cy="249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0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Microsoft Excel - Book1  [互換モード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27154" r="21131" b="52345"/>
          <a:stretch/>
        </p:blipFill>
        <p:spPr>
          <a:xfrm>
            <a:off x="266933" y="883679"/>
            <a:ext cx="6318772" cy="9379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4511" y="6238854"/>
            <a:ext cx="7200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０ 　１  ２　３　４　５　６　７　８　９　</a:t>
            </a:r>
            <a:r>
              <a:rPr kumimoji="1"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10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  </a:t>
            </a:r>
            <a:r>
              <a:rPr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11  12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（時）</a:t>
            </a:r>
            <a:endParaRPr kumimoji="1" lang="en-US" altLang="ja-JP" sz="1900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8" name="図 7" descr="http://houganshi.net/pdf/solid10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2705" r="30122" b="18548"/>
          <a:stretch/>
        </p:blipFill>
        <p:spPr>
          <a:xfrm>
            <a:off x="639585" y="2304374"/>
            <a:ext cx="5977323" cy="39344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2188" y="2035997"/>
            <a:ext cx="6975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（度）</a:t>
            </a:r>
            <a:endParaRPr kumimoji="1" lang="en-US" altLang="ja-JP" sz="1050" dirty="0" smtClean="0"/>
          </a:p>
          <a:p>
            <a:r>
              <a:rPr kumimoji="1" lang="ja-JP" altLang="en-US" sz="1050" b="1" dirty="0" smtClean="0"/>
              <a:t>３６０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３００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２４０</a:t>
            </a:r>
            <a:endParaRPr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１８０</a:t>
            </a:r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１２０</a:t>
            </a:r>
            <a:endParaRPr lang="en-US" altLang="ja-JP" sz="1050" b="1" dirty="0" smtClean="0"/>
          </a:p>
          <a:p>
            <a:endParaRPr kumimoji="1"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r>
              <a:rPr kumimoji="1" lang="ja-JP" altLang="en-US" sz="1050" b="1" dirty="0"/>
              <a:t>６０</a:t>
            </a:r>
          </a:p>
        </p:txBody>
      </p:sp>
      <p:sp>
        <p:nvSpPr>
          <p:cNvPr id="2" name="フローチャート : 結合子 1"/>
          <p:cNvSpPr/>
          <p:nvPr/>
        </p:nvSpPr>
        <p:spPr>
          <a:xfrm>
            <a:off x="1134831" y="5877272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 : 結合子 6"/>
          <p:cNvSpPr/>
          <p:nvPr/>
        </p:nvSpPr>
        <p:spPr>
          <a:xfrm>
            <a:off x="660003" y="61653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 : 結合子 10"/>
          <p:cNvSpPr/>
          <p:nvPr/>
        </p:nvSpPr>
        <p:spPr>
          <a:xfrm>
            <a:off x="1611338" y="554714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 : 結合子 12"/>
          <p:cNvSpPr/>
          <p:nvPr/>
        </p:nvSpPr>
        <p:spPr>
          <a:xfrm>
            <a:off x="2106181" y="5229200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 : 結合子 14"/>
          <p:cNvSpPr/>
          <p:nvPr/>
        </p:nvSpPr>
        <p:spPr>
          <a:xfrm>
            <a:off x="2582831" y="48935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 : 結合子 15"/>
          <p:cNvSpPr/>
          <p:nvPr/>
        </p:nvSpPr>
        <p:spPr>
          <a:xfrm>
            <a:off x="3074531" y="458112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 : 結合子 16"/>
          <p:cNvSpPr/>
          <p:nvPr/>
        </p:nvSpPr>
        <p:spPr>
          <a:xfrm>
            <a:off x="3571096" y="427161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4620" y="1003571"/>
            <a:ext cx="45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時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9692" y="1389699"/>
            <a:ext cx="66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角度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2117" y="988182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０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80049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71895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79169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987824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５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82831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448314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６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4511" y="356110"/>
            <a:ext cx="9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短針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32117" y="1395948"/>
            <a:ext cx="35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51474" y="1427193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30</a:t>
            </a:r>
            <a:endParaRPr kumimoji="1" lang="ja-JP" altLang="en-US" sz="1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528053" y="1415740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120</a:t>
            </a:r>
            <a:endParaRPr kumimoji="1" lang="ja-JP" altLang="en-US" sz="14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126114" y="1413714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9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679169" y="1420476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6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375251" y="1420476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180</a:t>
            </a:r>
            <a:endParaRPr kumimoji="1" lang="ja-JP" altLang="en-US" sz="1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942695" y="1405087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150</a:t>
            </a:r>
            <a:endParaRPr kumimoji="1" lang="ja-JP" altLang="en-US" sz="140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07" y="1"/>
            <a:ext cx="2531085" cy="249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5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Microsoft Excel - Book1  [互換モード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27154" r="21131" b="52345"/>
          <a:stretch/>
        </p:blipFill>
        <p:spPr>
          <a:xfrm>
            <a:off x="266933" y="883679"/>
            <a:ext cx="6318772" cy="9379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4511" y="6238854"/>
            <a:ext cx="7200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０ 　１  ２　３　４　５　６　７　８　９　</a:t>
            </a:r>
            <a:r>
              <a:rPr kumimoji="1"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10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  </a:t>
            </a:r>
            <a:r>
              <a:rPr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11  12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（時）</a:t>
            </a:r>
            <a:endParaRPr kumimoji="1" lang="en-US" altLang="ja-JP" sz="1900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8" name="図 7" descr="http://houganshi.net/pdf/solid10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2705" r="30122" b="18548"/>
          <a:stretch/>
        </p:blipFill>
        <p:spPr>
          <a:xfrm>
            <a:off x="639585" y="2304374"/>
            <a:ext cx="5977323" cy="39344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2188" y="2035997"/>
            <a:ext cx="6975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（度）</a:t>
            </a:r>
            <a:endParaRPr kumimoji="1" lang="en-US" altLang="ja-JP" sz="1050" dirty="0" smtClean="0"/>
          </a:p>
          <a:p>
            <a:r>
              <a:rPr kumimoji="1" lang="ja-JP" altLang="en-US" sz="1050" b="1" dirty="0" smtClean="0"/>
              <a:t>３６０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３００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２４０</a:t>
            </a:r>
            <a:endParaRPr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１８０</a:t>
            </a:r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１２０</a:t>
            </a:r>
            <a:endParaRPr lang="en-US" altLang="ja-JP" sz="1050" b="1" dirty="0" smtClean="0"/>
          </a:p>
          <a:p>
            <a:endParaRPr kumimoji="1"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r>
              <a:rPr kumimoji="1" lang="ja-JP" altLang="en-US" sz="1050" b="1" dirty="0"/>
              <a:t>６０</a:t>
            </a:r>
          </a:p>
        </p:txBody>
      </p:sp>
      <p:sp>
        <p:nvSpPr>
          <p:cNvPr id="2" name="フローチャート : 結合子 1"/>
          <p:cNvSpPr/>
          <p:nvPr/>
        </p:nvSpPr>
        <p:spPr>
          <a:xfrm>
            <a:off x="1134831" y="5877272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 : 結合子 6"/>
          <p:cNvSpPr/>
          <p:nvPr/>
        </p:nvSpPr>
        <p:spPr>
          <a:xfrm>
            <a:off x="660003" y="61653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 : 結合子 10"/>
          <p:cNvSpPr/>
          <p:nvPr/>
        </p:nvSpPr>
        <p:spPr>
          <a:xfrm>
            <a:off x="1611338" y="554714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 : 結合子 12"/>
          <p:cNvSpPr/>
          <p:nvPr/>
        </p:nvSpPr>
        <p:spPr>
          <a:xfrm>
            <a:off x="2106181" y="5229200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 : 結合子 14"/>
          <p:cNvSpPr/>
          <p:nvPr/>
        </p:nvSpPr>
        <p:spPr>
          <a:xfrm>
            <a:off x="2582831" y="48935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 : 結合子 15"/>
          <p:cNvSpPr/>
          <p:nvPr/>
        </p:nvSpPr>
        <p:spPr>
          <a:xfrm>
            <a:off x="3074531" y="458112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 : 結合子 16"/>
          <p:cNvSpPr/>
          <p:nvPr/>
        </p:nvSpPr>
        <p:spPr>
          <a:xfrm>
            <a:off x="3571096" y="427161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 : 結合子 18"/>
          <p:cNvSpPr/>
          <p:nvPr/>
        </p:nvSpPr>
        <p:spPr>
          <a:xfrm>
            <a:off x="4048265" y="3933056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4620" y="1003571"/>
            <a:ext cx="45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時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9692" y="1389699"/>
            <a:ext cx="66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角度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2117" y="988182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０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80049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71895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79169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987824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５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82831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96908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７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448314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６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4511" y="356110"/>
            <a:ext cx="9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短針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32117" y="1395948"/>
            <a:ext cx="35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51474" y="1427193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30</a:t>
            </a:r>
            <a:endParaRPr kumimoji="1" lang="ja-JP" altLang="en-US" sz="1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528053" y="1415740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120</a:t>
            </a:r>
            <a:endParaRPr kumimoji="1" lang="ja-JP" altLang="en-US" sz="14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126114" y="1413714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9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679169" y="1420476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6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375251" y="1420476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180</a:t>
            </a:r>
            <a:endParaRPr kumimoji="1" lang="ja-JP" altLang="en-US" sz="1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942695" y="1405087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150</a:t>
            </a:r>
            <a:endParaRPr kumimoji="1" lang="ja-JP" altLang="en-US" sz="14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823845" y="1415740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210</a:t>
            </a:r>
            <a:endParaRPr kumimoji="1" lang="ja-JP" altLang="en-US" sz="14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84" y="1"/>
            <a:ext cx="2526775" cy="249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0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Microsoft Excel - Book1  [互換モード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27154" r="21131" b="52345"/>
          <a:stretch/>
        </p:blipFill>
        <p:spPr>
          <a:xfrm>
            <a:off x="266933" y="883679"/>
            <a:ext cx="6318772" cy="9379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4511" y="6238854"/>
            <a:ext cx="7200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０ 　１  ２　３　４　５　６　７　８　９　</a:t>
            </a:r>
            <a:r>
              <a:rPr kumimoji="1"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10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  </a:t>
            </a:r>
            <a:r>
              <a:rPr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11  12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（時）</a:t>
            </a:r>
            <a:endParaRPr kumimoji="1" lang="en-US" altLang="ja-JP" sz="1900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8" name="図 7" descr="http://houganshi.net/pdf/solid10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2705" r="30122" b="18548"/>
          <a:stretch/>
        </p:blipFill>
        <p:spPr>
          <a:xfrm>
            <a:off x="639585" y="2304374"/>
            <a:ext cx="5977323" cy="39344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2188" y="2035997"/>
            <a:ext cx="6975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（度）</a:t>
            </a:r>
            <a:endParaRPr kumimoji="1" lang="en-US" altLang="ja-JP" sz="1050" dirty="0" smtClean="0"/>
          </a:p>
          <a:p>
            <a:r>
              <a:rPr kumimoji="1" lang="ja-JP" altLang="en-US" sz="1050" b="1" dirty="0" smtClean="0"/>
              <a:t>３６０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３００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２４０</a:t>
            </a:r>
            <a:endParaRPr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１８０</a:t>
            </a:r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１２０</a:t>
            </a:r>
            <a:endParaRPr lang="en-US" altLang="ja-JP" sz="1050" b="1" dirty="0" smtClean="0"/>
          </a:p>
          <a:p>
            <a:endParaRPr kumimoji="1"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r>
              <a:rPr kumimoji="1" lang="ja-JP" altLang="en-US" sz="1050" b="1" dirty="0"/>
              <a:t>６０</a:t>
            </a:r>
          </a:p>
        </p:txBody>
      </p:sp>
      <p:sp>
        <p:nvSpPr>
          <p:cNvPr id="2" name="フローチャート : 結合子 1"/>
          <p:cNvSpPr/>
          <p:nvPr/>
        </p:nvSpPr>
        <p:spPr>
          <a:xfrm>
            <a:off x="1134831" y="5877272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 : 結合子 6"/>
          <p:cNvSpPr/>
          <p:nvPr/>
        </p:nvSpPr>
        <p:spPr>
          <a:xfrm>
            <a:off x="660003" y="61653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 : 結合子 10"/>
          <p:cNvSpPr/>
          <p:nvPr/>
        </p:nvSpPr>
        <p:spPr>
          <a:xfrm>
            <a:off x="1611338" y="554714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 : 結合子 12"/>
          <p:cNvSpPr/>
          <p:nvPr/>
        </p:nvSpPr>
        <p:spPr>
          <a:xfrm>
            <a:off x="2106181" y="5229200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 : 結合子 14"/>
          <p:cNvSpPr/>
          <p:nvPr/>
        </p:nvSpPr>
        <p:spPr>
          <a:xfrm>
            <a:off x="2582831" y="48935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 : 結合子 15"/>
          <p:cNvSpPr/>
          <p:nvPr/>
        </p:nvSpPr>
        <p:spPr>
          <a:xfrm>
            <a:off x="3074531" y="458112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 : 結合子 16"/>
          <p:cNvSpPr/>
          <p:nvPr/>
        </p:nvSpPr>
        <p:spPr>
          <a:xfrm>
            <a:off x="3571096" y="427161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 : 結合子 18"/>
          <p:cNvSpPr/>
          <p:nvPr/>
        </p:nvSpPr>
        <p:spPr>
          <a:xfrm>
            <a:off x="4048265" y="3933056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 : 結合子 19"/>
          <p:cNvSpPr/>
          <p:nvPr/>
        </p:nvSpPr>
        <p:spPr>
          <a:xfrm>
            <a:off x="4550521" y="3603273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4620" y="1003571"/>
            <a:ext cx="45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時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9692" y="1389699"/>
            <a:ext cx="66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角度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2117" y="988182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０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80049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25731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８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71895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79169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987824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５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82831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96908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７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448314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６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4511" y="356110"/>
            <a:ext cx="9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短針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32117" y="1395948"/>
            <a:ext cx="35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51474" y="1427193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30</a:t>
            </a:r>
            <a:endParaRPr kumimoji="1" lang="ja-JP" altLang="en-US" sz="1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528053" y="1415740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120</a:t>
            </a:r>
            <a:endParaRPr kumimoji="1" lang="ja-JP" altLang="en-US" sz="14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126114" y="1413714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9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679169" y="1420476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6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375251" y="1420476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180</a:t>
            </a:r>
            <a:endParaRPr kumimoji="1" lang="ja-JP" altLang="en-US" sz="1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942695" y="1405087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150</a:t>
            </a:r>
            <a:endParaRPr kumimoji="1" lang="ja-JP" altLang="en-US" sz="14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823845" y="1415740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210</a:t>
            </a:r>
            <a:endParaRPr kumimoji="1" lang="ja-JP" altLang="en-US" sz="14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300480" y="1405086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240</a:t>
            </a:r>
            <a:endParaRPr kumimoji="1" lang="ja-JP" altLang="en-US" sz="14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07" y="-14899"/>
            <a:ext cx="2530831" cy="249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Microsoft Excel - Book1  [互換モード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27154" r="21131" b="52345"/>
          <a:stretch/>
        </p:blipFill>
        <p:spPr>
          <a:xfrm>
            <a:off x="266933" y="883679"/>
            <a:ext cx="6318772" cy="9379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4511" y="6238854"/>
            <a:ext cx="7200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０ 　１  ２　３　４　５　６　７　８　９　</a:t>
            </a:r>
            <a:r>
              <a:rPr kumimoji="1"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10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  </a:t>
            </a:r>
            <a:r>
              <a:rPr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11  12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（時）</a:t>
            </a:r>
            <a:endParaRPr kumimoji="1" lang="en-US" altLang="ja-JP" sz="1900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8" name="図 7" descr="http://houganshi.net/pdf/solid10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2705" r="30122" b="18548"/>
          <a:stretch/>
        </p:blipFill>
        <p:spPr>
          <a:xfrm>
            <a:off x="639585" y="2304374"/>
            <a:ext cx="5977323" cy="39344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2188" y="2035997"/>
            <a:ext cx="6975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（度）</a:t>
            </a:r>
            <a:endParaRPr kumimoji="1" lang="en-US" altLang="ja-JP" sz="1050" dirty="0" smtClean="0"/>
          </a:p>
          <a:p>
            <a:r>
              <a:rPr kumimoji="1" lang="ja-JP" altLang="en-US" sz="1050" b="1" dirty="0" smtClean="0"/>
              <a:t>３６０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３００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２４０</a:t>
            </a:r>
            <a:endParaRPr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１８０</a:t>
            </a:r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１２０</a:t>
            </a:r>
            <a:endParaRPr lang="en-US" altLang="ja-JP" sz="1050" b="1" dirty="0" smtClean="0"/>
          </a:p>
          <a:p>
            <a:endParaRPr kumimoji="1"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r>
              <a:rPr kumimoji="1" lang="ja-JP" altLang="en-US" sz="1050" b="1" dirty="0"/>
              <a:t>６０</a:t>
            </a:r>
          </a:p>
        </p:txBody>
      </p:sp>
      <p:sp>
        <p:nvSpPr>
          <p:cNvPr id="2" name="フローチャート : 結合子 1"/>
          <p:cNvSpPr/>
          <p:nvPr/>
        </p:nvSpPr>
        <p:spPr>
          <a:xfrm>
            <a:off x="1134831" y="5877272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 : 結合子 6"/>
          <p:cNvSpPr/>
          <p:nvPr/>
        </p:nvSpPr>
        <p:spPr>
          <a:xfrm>
            <a:off x="660003" y="61653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 : 結合子 10"/>
          <p:cNvSpPr/>
          <p:nvPr/>
        </p:nvSpPr>
        <p:spPr>
          <a:xfrm>
            <a:off x="1611338" y="554714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 : 結合子 12"/>
          <p:cNvSpPr/>
          <p:nvPr/>
        </p:nvSpPr>
        <p:spPr>
          <a:xfrm>
            <a:off x="2106181" y="5229200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 : 結合子 14"/>
          <p:cNvSpPr/>
          <p:nvPr/>
        </p:nvSpPr>
        <p:spPr>
          <a:xfrm>
            <a:off x="2582831" y="48935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 : 結合子 15"/>
          <p:cNvSpPr/>
          <p:nvPr/>
        </p:nvSpPr>
        <p:spPr>
          <a:xfrm>
            <a:off x="3074531" y="458112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 : 結合子 16"/>
          <p:cNvSpPr/>
          <p:nvPr/>
        </p:nvSpPr>
        <p:spPr>
          <a:xfrm>
            <a:off x="3571096" y="427161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 : 結合子 18"/>
          <p:cNvSpPr/>
          <p:nvPr/>
        </p:nvSpPr>
        <p:spPr>
          <a:xfrm>
            <a:off x="4048265" y="3933056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 : 結合子 19"/>
          <p:cNvSpPr/>
          <p:nvPr/>
        </p:nvSpPr>
        <p:spPr>
          <a:xfrm>
            <a:off x="4550521" y="3603273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 : 結合子 20"/>
          <p:cNvSpPr/>
          <p:nvPr/>
        </p:nvSpPr>
        <p:spPr>
          <a:xfrm>
            <a:off x="5032623" y="328498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4620" y="1003571"/>
            <a:ext cx="45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時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9692" y="1389699"/>
            <a:ext cx="66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角度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2117" y="988182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０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80049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25731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８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803730" y="967892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９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71895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79169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987824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５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82831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96908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７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448314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６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4511" y="356110"/>
            <a:ext cx="9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短針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32117" y="1395948"/>
            <a:ext cx="35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51474" y="1427193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30</a:t>
            </a:r>
            <a:endParaRPr kumimoji="1" lang="ja-JP" altLang="en-US" sz="1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528053" y="1415740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120</a:t>
            </a:r>
            <a:endParaRPr kumimoji="1" lang="ja-JP" altLang="en-US" sz="14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126114" y="1413714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9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679169" y="1420476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6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375251" y="1420476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180</a:t>
            </a:r>
            <a:endParaRPr kumimoji="1" lang="ja-JP" altLang="en-US" sz="1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942695" y="1405087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150</a:t>
            </a:r>
            <a:endParaRPr kumimoji="1" lang="ja-JP" altLang="en-US" sz="14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730667" y="1407754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270</a:t>
            </a:r>
            <a:endParaRPr kumimoji="1" lang="ja-JP" altLang="en-US" sz="14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823845" y="1415740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210</a:t>
            </a:r>
            <a:endParaRPr kumimoji="1" lang="ja-JP" altLang="en-US" sz="14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300480" y="1405086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240</a:t>
            </a:r>
            <a:endParaRPr kumimoji="1" lang="ja-JP" altLang="en-US" sz="14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66" y="0"/>
            <a:ext cx="2572609" cy="253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Microsoft Excel - Book1  [互換モード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27154" r="21131" b="52345"/>
          <a:stretch/>
        </p:blipFill>
        <p:spPr>
          <a:xfrm>
            <a:off x="266933" y="883679"/>
            <a:ext cx="6318772" cy="9379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4511" y="6238854"/>
            <a:ext cx="7200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０ 　１  ２　３　４　５　６　７　８　９　</a:t>
            </a:r>
            <a:r>
              <a:rPr kumimoji="1"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10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  </a:t>
            </a:r>
            <a:r>
              <a:rPr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11  12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（時）</a:t>
            </a:r>
            <a:endParaRPr kumimoji="1" lang="en-US" altLang="ja-JP" sz="1900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8" name="図 7" descr="http://houganshi.net/pdf/solid10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2705" r="30122" b="18548"/>
          <a:stretch/>
        </p:blipFill>
        <p:spPr>
          <a:xfrm>
            <a:off x="639585" y="2304374"/>
            <a:ext cx="5977323" cy="39344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2188" y="2035997"/>
            <a:ext cx="6975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（度）</a:t>
            </a:r>
            <a:endParaRPr kumimoji="1" lang="en-US" altLang="ja-JP" sz="1050" dirty="0" smtClean="0"/>
          </a:p>
          <a:p>
            <a:r>
              <a:rPr kumimoji="1" lang="ja-JP" altLang="en-US" sz="1050" b="1" dirty="0" smtClean="0"/>
              <a:t>３６０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３００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２４０</a:t>
            </a:r>
            <a:endParaRPr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１８０</a:t>
            </a:r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１２０</a:t>
            </a:r>
            <a:endParaRPr lang="en-US" altLang="ja-JP" sz="1050" b="1" dirty="0" smtClean="0"/>
          </a:p>
          <a:p>
            <a:endParaRPr kumimoji="1"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r>
              <a:rPr kumimoji="1" lang="ja-JP" altLang="en-US" sz="1050" b="1" dirty="0"/>
              <a:t>６０</a:t>
            </a:r>
          </a:p>
        </p:txBody>
      </p:sp>
      <p:sp>
        <p:nvSpPr>
          <p:cNvPr id="2" name="フローチャート : 結合子 1"/>
          <p:cNvSpPr/>
          <p:nvPr/>
        </p:nvSpPr>
        <p:spPr>
          <a:xfrm>
            <a:off x="1134831" y="5877272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 : 結合子 6"/>
          <p:cNvSpPr/>
          <p:nvPr/>
        </p:nvSpPr>
        <p:spPr>
          <a:xfrm>
            <a:off x="660003" y="61653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 : 結合子 10"/>
          <p:cNvSpPr/>
          <p:nvPr/>
        </p:nvSpPr>
        <p:spPr>
          <a:xfrm>
            <a:off x="1611338" y="554714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 : 結合子 12"/>
          <p:cNvSpPr/>
          <p:nvPr/>
        </p:nvSpPr>
        <p:spPr>
          <a:xfrm>
            <a:off x="2106181" y="5229200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 : 結合子 14"/>
          <p:cNvSpPr/>
          <p:nvPr/>
        </p:nvSpPr>
        <p:spPr>
          <a:xfrm>
            <a:off x="2582831" y="48935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 : 結合子 15"/>
          <p:cNvSpPr/>
          <p:nvPr/>
        </p:nvSpPr>
        <p:spPr>
          <a:xfrm>
            <a:off x="3074531" y="458112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 : 結合子 16"/>
          <p:cNvSpPr/>
          <p:nvPr/>
        </p:nvSpPr>
        <p:spPr>
          <a:xfrm>
            <a:off x="3571096" y="427161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 : 結合子 18"/>
          <p:cNvSpPr/>
          <p:nvPr/>
        </p:nvSpPr>
        <p:spPr>
          <a:xfrm>
            <a:off x="4048265" y="3933056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 : 結合子 19"/>
          <p:cNvSpPr/>
          <p:nvPr/>
        </p:nvSpPr>
        <p:spPr>
          <a:xfrm>
            <a:off x="4550521" y="3603273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 : 結合子 20"/>
          <p:cNvSpPr/>
          <p:nvPr/>
        </p:nvSpPr>
        <p:spPr>
          <a:xfrm>
            <a:off x="5032623" y="328498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 : 結合子 21"/>
          <p:cNvSpPr/>
          <p:nvPr/>
        </p:nvSpPr>
        <p:spPr>
          <a:xfrm>
            <a:off x="5508104" y="2968377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4620" y="1003571"/>
            <a:ext cx="45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時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9692" y="1389699"/>
            <a:ext cx="66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角度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2117" y="988182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０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80049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25731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８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803730" y="967892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９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196670" y="967892"/>
            <a:ext cx="45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71895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79169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987824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５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82831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96908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７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448314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６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4511" y="356110"/>
            <a:ext cx="9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短針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32117" y="1395948"/>
            <a:ext cx="35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51474" y="1427193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30</a:t>
            </a:r>
            <a:endParaRPr kumimoji="1" lang="ja-JP" altLang="en-US" sz="1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528053" y="1415740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120</a:t>
            </a:r>
            <a:endParaRPr kumimoji="1" lang="ja-JP" altLang="en-US" sz="14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126114" y="1413714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9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679169" y="1420476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6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375251" y="1420476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180</a:t>
            </a:r>
            <a:endParaRPr kumimoji="1" lang="ja-JP" altLang="en-US" sz="1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942695" y="1405087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150</a:t>
            </a:r>
            <a:endParaRPr kumimoji="1" lang="ja-JP" altLang="en-US" sz="14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730667" y="1407754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270</a:t>
            </a:r>
            <a:endParaRPr kumimoji="1" lang="ja-JP" altLang="en-US" sz="14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823845" y="1415740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210</a:t>
            </a:r>
            <a:endParaRPr kumimoji="1" lang="ja-JP" altLang="en-US" sz="14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300480" y="1405086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240</a:t>
            </a:r>
            <a:endParaRPr kumimoji="1" lang="ja-JP" altLang="en-US" sz="14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196670" y="1407754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300</a:t>
            </a:r>
            <a:endParaRPr kumimoji="1" lang="ja-JP" altLang="en-US" sz="1400" dirty="0"/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08" y="0"/>
            <a:ext cx="2468798" cy="243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Microsoft Excel - Book1  [互換モード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27154" r="21131" b="52345"/>
          <a:stretch/>
        </p:blipFill>
        <p:spPr>
          <a:xfrm>
            <a:off x="266933" y="883679"/>
            <a:ext cx="6318772" cy="9379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4511" y="6238854"/>
            <a:ext cx="7200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０ 　１  ２　３　４　５　６　７　８　９　</a:t>
            </a:r>
            <a:r>
              <a:rPr kumimoji="1"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10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  </a:t>
            </a:r>
            <a:r>
              <a:rPr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11  12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（時）</a:t>
            </a:r>
            <a:endParaRPr kumimoji="1" lang="en-US" altLang="ja-JP" sz="1900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8" name="図 7" descr="http://houganshi.net/pdf/solid10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2705" r="30122" b="18548"/>
          <a:stretch/>
        </p:blipFill>
        <p:spPr>
          <a:xfrm>
            <a:off x="639585" y="2304374"/>
            <a:ext cx="5977323" cy="39344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2188" y="2035997"/>
            <a:ext cx="6975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（度）</a:t>
            </a:r>
            <a:endParaRPr kumimoji="1" lang="en-US" altLang="ja-JP" sz="1050" dirty="0" smtClean="0"/>
          </a:p>
          <a:p>
            <a:r>
              <a:rPr kumimoji="1" lang="ja-JP" altLang="en-US" sz="1050" b="1" dirty="0" smtClean="0"/>
              <a:t>３６０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３００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２４０</a:t>
            </a:r>
            <a:endParaRPr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１８０</a:t>
            </a:r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１２０</a:t>
            </a:r>
            <a:endParaRPr lang="en-US" altLang="ja-JP" sz="1050" b="1" dirty="0" smtClean="0"/>
          </a:p>
          <a:p>
            <a:endParaRPr kumimoji="1"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r>
              <a:rPr kumimoji="1" lang="ja-JP" altLang="en-US" sz="1050" b="1" dirty="0"/>
              <a:t>６０</a:t>
            </a:r>
          </a:p>
        </p:txBody>
      </p:sp>
      <p:sp>
        <p:nvSpPr>
          <p:cNvPr id="2" name="フローチャート : 結合子 1"/>
          <p:cNvSpPr/>
          <p:nvPr/>
        </p:nvSpPr>
        <p:spPr>
          <a:xfrm>
            <a:off x="1134831" y="5877272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 : 結合子 6"/>
          <p:cNvSpPr/>
          <p:nvPr/>
        </p:nvSpPr>
        <p:spPr>
          <a:xfrm>
            <a:off x="660003" y="61653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 : 結合子 10"/>
          <p:cNvSpPr/>
          <p:nvPr/>
        </p:nvSpPr>
        <p:spPr>
          <a:xfrm>
            <a:off x="1611338" y="554714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 : 結合子 12"/>
          <p:cNvSpPr/>
          <p:nvPr/>
        </p:nvSpPr>
        <p:spPr>
          <a:xfrm>
            <a:off x="2106181" y="5229200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 : 結合子 14"/>
          <p:cNvSpPr/>
          <p:nvPr/>
        </p:nvSpPr>
        <p:spPr>
          <a:xfrm>
            <a:off x="2582831" y="48935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 : 結合子 15"/>
          <p:cNvSpPr/>
          <p:nvPr/>
        </p:nvSpPr>
        <p:spPr>
          <a:xfrm>
            <a:off x="3074531" y="458112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 : 結合子 16"/>
          <p:cNvSpPr/>
          <p:nvPr/>
        </p:nvSpPr>
        <p:spPr>
          <a:xfrm>
            <a:off x="3571096" y="427161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 : 結合子 18"/>
          <p:cNvSpPr/>
          <p:nvPr/>
        </p:nvSpPr>
        <p:spPr>
          <a:xfrm>
            <a:off x="4048265" y="3933056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 : 結合子 19"/>
          <p:cNvSpPr/>
          <p:nvPr/>
        </p:nvSpPr>
        <p:spPr>
          <a:xfrm>
            <a:off x="4550521" y="3603273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 : 結合子 20"/>
          <p:cNvSpPr/>
          <p:nvPr/>
        </p:nvSpPr>
        <p:spPr>
          <a:xfrm>
            <a:off x="5032623" y="328498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 : 結合子 21"/>
          <p:cNvSpPr/>
          <p:nvPr/>
        </p:nvSpPr>
        <p:spPr>
          <a:xfrm>
            <a:off x="5508104" y="2968377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ローチャート : 結合子 22"/>
          <p:cNvSpPr/>
          <p:nvPr/>
        </p:nvSpPr>
        <p:spPr>
          <a:xfrm>
            <a:off x="5997380" y="2636912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4620" y="1003571"/>
            <a:ext cx="45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時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9692" y="1389699"/>
            <a:ext cx="66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角度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2117" y="988182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０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80049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25731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８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803730" y="967892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９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196670" y="967892"/>
            <a:ext cx="45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641237" y="972029"/>
            <a:ext cx="50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71895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79169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987824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５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82831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96908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７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448314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６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4511" y="356110"/>
            <a:ext cx="9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短針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32117" y="1395948"/>
            <a:ext cx="35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51474" y="1427193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30</a:t>
            </a:r>
            <a:endParaRPr kumimoji="1" lang="ja-JP" altLang="en-US" sz="1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528053" y="1415740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120</a:t>
            </a:r>
            <a:endParaRPr kumimoji="1" lang="ja-JP" altLang="en-US" sz="14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126114" y="1413714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9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679169" y="1420476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6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375251" y="1420476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180</a:t>
            </a:r>
            <a:endParaRPr kumimoji="1" lang="ja-JP" altLang="en-US" sz="1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942695" y="1405087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150</a:t>
            </a:r>
            <a:endParaRPr kumimoji="1" lang="ja-JP" altLang="en-US" sz="14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730667" y="1407754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270</a:t>
            </a:r>
            <a:endParaRPr kumimoji="1" lang="ja-JP" altLang="en-US" sz="14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823845" y="1415740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210</a:t>
            </a:r>
            <a:endParaRPr kumimoji="1" lang="ja-JP" altLang="en-US" sz="14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300480" y="1405086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240</a:t>
            </a:r>
            <a:endParaRPr kumimoji="1" lang="ja-JP" altLang="en-US" sz="14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196670" y="1407754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300</a:t>
            </a:r>
            <a:endParaRPr kumimoji="1" lang="ja-JP" altLang="en-US" sz="14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636243" y="1399458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330</a:t>
            </a:r>
            <a:endParaRPr kumimoji="1" lang="ja-JP" altLang="en-US" sz="1400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24" y="0"/>
            <a:ext cx="2526776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1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475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4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Microsoft Excel - Book1  [互換モード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27154" r="21131" b="52345"/>
          <a:stretch/>
        </p:blipFill>
        <p:spPr>
          <a:xfrm>
            <a:off x="266933" y="883679"/>
            <a:ext cx="6318772" cy="9379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4511" y="6238854"/>
            <a:ext cx="7200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０ 　１  ２　３　４　５　６　７　８　９　</a:t>
            </a:r>
            <a:r>
              <a:rPr kumimoji="1"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10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  </a:t>
            </a:r>
            <a:r>
              <a:rPr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11  12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（時）</a:t>
            </a:r>
            <a:endParaRPr kumimoji="1" lang="en-US" altLang="ja-JP" sz="1900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8" name="図 7" descr="http://houganshi.net/pdf/solid10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2705" r="30122" b="18548"/>
          <a:stretch/>
        </p:blipFill>
        <p:spPr>
          <a:xfrm>
            <a:off x="639585" y="2304374"/>
            <a:ext cx="5977323" cy="39344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2188" y="2035997"/>
            <a:ext cx="6975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（度）</a:t>
            </a:r>
            <a:endParaRPr kumimoji="1" lang="en-US" altLang="ja-JP" sz="1050" dirty="0" smtClean="0"/>
          </a:p>
          <a:p>
            <a:r>
              <a:rPr kumimoji="1" lang="ja-JP" altLang="en-US" sz="1050" b="1" dirty="0" smtClean="0"/>
              <a:t>３６０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３００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２４０</a:t>
            </a:r>
            <a:endParaRPr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１８０</a:t>
            </a:r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１２０</a:t>
            </a:r>
            <a:endParaRPr lang="en-US" altLang="ja-JP" sz="1050" b="1" dirty="0" smtClean="0"/>
          </a:p>
          <a:p>
            <a:endParaRPr kumimoji="1"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r>
              <a:rPr kumimoji="1" lang="ja-JP" altLang="en-US" sz="1050" b="1" dirty="0"/>
              <a:t>６０</a:t>
            </a:r>
          </a:p>
        </p:txBody>
      </p:sp>
      <p:sp>
        <p:nvSpPr>
          <p:cNvPr id="2" name="フローチャート : 結合子 1"/>
          <p:cNvSpPr/>
          <p:nvPr/>
        </p:nvSpPr>
        <p:spPr>
          <a:xfrm>
            <a:off x="1134831" y="5877272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 : 結合子 6"/>
          <p:cNvSpPr/>
          <p:nvPr/>
        </p:nvSpPr>
        <p:spPr>
          <a:xfrm>
            <a:off x="660003" y="61653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 : 結合子 10"/>
          <p:cNvSpPr/>
          <p:nvPr/>
        </p:nvSpPr>
        <p:spPr>
          <a:xfrm>
            <a:off x="1611338" y="554714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 : 結合子 12"/>
          <p:cNvSpPr/>
          <p:nvPr/>
        </p:nvSpPr>
        <p:spPr>
          <a:xfrm>
            <a:off x="2106181" y="5229200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 : 結合子 14"/>
          <p:cNvSpPr/>
          <p:nvPr/>
        </p:nvSpPr>
        <p:spPr>
          <a:xfrm>
            <a:off x="2582831" y="48935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 : 結合子 15"/>
          <p:cNvSpPr/>
          <p:nvPr/>
        </p:nvSpPr>
        <p:spPr>
          <a:xfrm>
            <a:off x="3074531" y="458112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 : 結合子 16"/>
          <p:cNvSpPr/>
          <p:nvPr/>
        </p:nvSpPr>
        <p:spPr>
          <a:xfrm>
            <a:off x="3571096" y="427161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 : 結合子 18"/>
          <p:cNvSpPr/>
          <p:nvPr/>
        </p:nvSpPr>
        <p:spPr>
          <a:xfrm>
            <a:off x="4048265" y="3933056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 : 結合子 19"/>
          <p:cNvSpPr/>
          <p:nvPr/>
        </p:nvSpPr>
        <p:spPr>
          <a:xfrm>
            <a:off x="4550521" y="3603273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 : 結合子 20"/>
          <p:cNvSpPr/>
          <p:nvPr/>
        </p:nvSpPr>
        <p:spPr>
          <a:xfrm>
            <a:off x="5032623" y="328498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 : 結合子 21"/>
          <p:cNvSpPr/>
          <p:nvPr/>
        </p:nvSpPr>
        <p:spPr>
          <a:xfrm>
            <a:off x="5508104" y="2968377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ローチャート : 結合子 22"/>
          <p:cNvSpPr/>
          <p:nvPr/>
        </p:nvSpPr>
        <p:spPr>
          <a:xfrm>
            <a:off x="5997380" y="2636912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ローチャート : 結合子 23"/>
          <p:cNvSpPr/>
          <p:nvPr/>
        </p:nvSpPr>
        <p:spPr>
          <a:xfrm>
            <a:off x="6472783" y="2320366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13" y="-10802"/>
            <a:ext cx="2537724" cy="250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44620" y="1003571"/>
            <a:ext cx="45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時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9692" y="1389699"/>
            <a:ext cx="66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角度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2117" y="988182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０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80049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25731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８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803730" y="967892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９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196670" y="967892"/>
            <a:ext cx="45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641237" y="972029"/>
            <a:ext cx="50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71895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79169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987824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５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82831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96908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７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448314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６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077844" y="983343"/>
            <a:ext cx="50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4511" y="356110"/>
            <a:ext cx="9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短針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32117" y="1395948"/>
            <a:ext cx="35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51474" y="1427193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30</a:t>
            </a:r>
            <a:endParaRPr kumimoji="1" lang="ja-JP" altLang="en-US" sz="1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528053" y="1415740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120</a:t>
            </a:r>
            <a:endParaRPr kumimoji="1" lang="ja-JP" altLang="en-US" sz="14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126114" y="1413714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9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679169" y="1420476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6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375251" y="1420476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180</a:t>
            </a:r>
            <a:endParaRPr kumimoji="1" lang="ja-JP" altLang="en-US" sz="1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942695" y="1405087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150</a:t>
            </a:r>
            <a:endParaRPr kumimoji="1" lang="ja-JP" altLang="en-US" sz="14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730667" y="1407754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270</a:t>
            </a:r>
            <a:endParaRPr kumimoji="1" lang="ja-JP" altLang="en-US" sz="14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823845" y="1415740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210</a:t>
            </a:r>
            <a:endParaRPr kumimoji="1" lang="ja-JP" altLang="en-US" sz="14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300480" y="1405086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240</a:t>
            </a:r>
            <a:endParaRPr kumimoji="1" lang="ja-JP" altLang="en-US" sz="14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196670" y="1407754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300</a:t>
            </a:r>
            <a:endParaRPr kumimoji="1" lang="ja-JP" altLang="en-US" sz="14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636243" y="1399458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330</a:t>
            </a:r>
            <a:endParaRPr kumimoji="1" lang="ja-JP" altLang="en-US" sz="14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054530" y="1407754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360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332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Microsoft Excel - Book1  [互換モード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27154" r="21131" b="52345"/>
          <a:stretch/>
        </p:blipFill>
        <p:spPr>
          <a:xfrm>
            <a:off x="266933" y="883679"/>
            <a:ext cx="6318772" cy="9379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4511" y="6238854"/>
            <a:ext cx="7200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０ 　１  ２　３　４　５　６　７　８　９　</a:t>
            </a:r>
            <a:r>
              <a:rPr kumimoji="1"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10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  </a:t>
            </a:r>
            <a:r>
              <a:rPr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11  12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（時）</a:t>
            </a:r>
            <a:endParaRPr kumimoji="1" lang="en-US" altLang="ja-JP" sz="1900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8" name="図 7" descr="http://houganshi.net/pdf/solid10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2705" r="30122" b="18548"/>
          <a:stretch/>
        </p:blipFill>
        <p:spPr>
          <a:xfrm>
            <a:off x="639585" y="2304374"/>
            <a:ext cx="5977323" cy="39344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2188" y="2035997"/>
            <a:ext cx="6975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（度）</a:t>
            </a:r>
            <a:endParaRPr kumimoji="1" lang="en-US" altLang="ja-JP" sz="1050" dirty="0" smtClean="0"/>
          </a:p>
          <a:p>
            <a:r>
              <a:rPr kumimoji="1" lang="ja-JP" altLang="en-US" sz="1050" b="1" dirty="0" smtClean="0"/>
              <a:t>３６０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３００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２４０</a:t>
            </a:r>
            <a:endParaRPr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１８０</a:t>
            </a:r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１２０</a:t>
            </a:r>
            <a:endParaRPr lang="en-US" altLang="ja-JP" sz="1050" b="1" dirty="0" smtClean="0"/>
          </a:p>
          <a:p>
            <a:endParaRPr kumimoji="1"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r>
              <a:rPr kumimoji="1" lang="ja-JP" altLang="en-US" sz="1050" b="1" dirty="0"/>
              <a:t>６０</a:t>
            </a:r>
          </a:p>
        </p:txBody>
      </p:sp>
      <p:sp>
        <p:nvSpPr>
          <p:cNvPr id="2" name="フローチャート : 結合子 1"/>
          <p:cNvSpPr/>
          <p:nvPr/>
        </p:nvSpPr>
        <p:spPr>
          <a:xfrm>
            <a:off x="1134831" y="5877272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 : 結合子 6"/>
          <p:cNvSpPr/>
          <p:nvPr/>
        </p:nvSpPr>
        <p:spPr>
          <a:xfrm>
            <a:off x="660003" y="61653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 : 結合子 10"/>
          <p:cNvSpPr/>
          <p:nvPr/>
        </p:nvSpPr>
        <p:spPr>
          <a:xfrm>
            <a:off x="1611338" y="554714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 : 結合子 12"/>
          <p:cNvSpPr/>
          <p:nvPr/>
        </p:nvSpPr>
        <p:spPr>
          <a:xfrm>
            <a:off x="2106181" y="5229200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 : 結合子 14"/>
          <p:cNvSpPr/>
          <p:nvPr/>
        </p:nvSpPr>
        <p:spPr>
          <a:xfrm>
            <a:off x="2582831" y="489350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 : 結合子 15"/>
          <p:cNvSpPr/>
          <p:nvPr/>
        </p:nvSpPr>
        <p:spPr>
          <a:xfrm>
            <a:off x="3074531" y="4581128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 : 結合子 16"/>
          <p:cNvSpPr/>
          <p:nvPr/>
        </p:nvSpPr>
        <p:spPr>
          <a:xfrm>
            <a:off x="3571096" y="427161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 : 結合子 18"/>
          <p:cNvSpPr/>
          <p:nvPr/>
        </p:nvSpPr>
        <p:spPr>
          <a:xfrm>
            <a:off x="4048265" y="3933056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 : 結合子 19"/>
          <p:cNvSpPr/>
          <p:nvPr/>
        </p:nvSpPr>
        <p:spPr>
          <a:xfrm>
            <a:off x="4550521" y="3603273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 : 結合子 20"/>
          <p:cNvSpPr/>
          <p:nvPr/>
        </p:nvSpPr>
        <p:spPr>
          <a:xfrm>
            <a:off x="5032623" y="3284984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 : 結合子 21"/>
          <p:cNvSpPr/>
          <p:nvPr/>
        </p:nvSpPr>
        <p:spPr>
          <a:xfrm>
            <a:off x="5508104" y="2968377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ローチャート : 結合子 22"/>
          <p:cNvSpPr/>
          <p:nvPr/>
        </p:nvSpPr>
        <p:spPr>
          <a:xfrm>
            <a:off x="5997380" y="2636912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ローチャート : 結合子 23"/>
          <p:cNvSpPr/>
          <p:nvPr/>
        </p:nvSpPr>
        <p:spPr>
          <a:xfrm>
            <a:off x="6472783" y="2320366"/>
            <a:ext cx="57150" cy="571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>
            <a:endCxn id="24" idx="6"/>
          </p:cNvCxnSpPr>
          <p:nvPr/>
        </p:nvCxnSpPr>
        <p:spPr>
          <a:xfrm flipV="1">
            <a:off x="688578" y="2348941"/>
            <a:ext cx="5841355" cy="38473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44620" y="1003571"/>
            <a:ext cx="45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時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9692" y="1389699"/>
            <a:ext cx="66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角度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2117" y="988182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０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80049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25731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８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803730" y="967892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９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196670" y="967892"/>
            <a:ext cx="45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641237" y="972029"/>
            <a:ext cx="50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71895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79169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987824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５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82831" y="972029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96908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７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448314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６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077844" y="983343"/>
            <a:ext cx="50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4511" y="356110"/>
            <a:ext cx="9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短針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32117" y="1395948"/>
            <a:ext cx="35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０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51474" y="1427193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30</a:t>
            </a:r>
            <a:endParaRPr kumimoji="1" lang="ja-JP" altLang="en-US" sz="1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528053" y="1415740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120</a:t>
            </a:r>
            <a:endParaRPr kumimoji="1" lang="ja-JP" altLang="en-US" sz="14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126114" y="1413714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9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679169" y="1420476"/>
            <a:ext cx="38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6</a:t>
            </a:r>
            <a:r>
              <a:rPr lang="en-US" altLang="ja-JP" sz="1400" dirty="0" smtClean="0"/>
              <a:t>0</a:t>
            </a:r>
            <a:endParaRPr kumimoji="1" lang="ja-JP" altLang="en-US" sz="1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375251" y="1420476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180</a:t>
            </a:r>
            <a:endParaRPr kumimoji="1" lang="ja-JP" altLang="en-US" sz="1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942695" y="1405087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150</a:t>
            </a:r>
            <a:endParaRPr kumimoji="1" lang="ja-JP" altLang="en-US" sz="14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730667" y="1407754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270</a:t>
            </a:r>
            <a:endParaRPr kumimoji="1" lang="ja-JP" altLang="en-US" sz="14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823845" y="1415740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210</a:t>
            </a:r>
            <a:endParaRPr kumimoji="1" lang="ja-JP" altLang="en-US" sz="14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300480" y="1405086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240</a:t>
            </a:r>
            <a:endParaRPr kumimoji="1" lang="ja-JP" altLang="en-US" sz="14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196670" y="1407754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300</a:t>
            </a:r>
            <a:endParaRPr kumimoji="1" lang="ja-JP" altLang="en-US" sz="14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636243" y="1399458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330</a:t>
            </a:r>
            <a:endParaRPr kumimoji="1" lang="ja-JP" altLang="en-US" sz="14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054530" y="1407754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360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0519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Microsoft Excel - Book1  [互換モード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27154" r="21131" b="52345"/>
          <a:stretch/>
        </p:blipFill>
        <p:spPr>
          <a:xfrm>
            <a:off x="266933" y="883679"/>
            <a:ext cx="6318772" cy="9379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4511" y="6238854"/>
            <a:ext cx="7200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０ 　１  ２　３　４　５　６　７　８　９　</a:t>
            </a:r>
            <a:r>
              <a:rPr kumimoji="1"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10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  </a:t>
            </a:r>
            <a:r>
              <a:rPr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11  12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（時）</a:t>
            </a:r>
            <a:endParaRPr kumimoji="1" lang="en-US" altLang="ja-JP" sz="1900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8" name="図 7" descr="http://houganshi.net/pdf/solid10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2705" r="30122" b="18548"/>
          <a:stretch/>
        </p:blipFill>
        <p:spPr>
          <a:xfrm>
            <a:off x="639585" y="2304374"/>
            <a:ext cx="5977323" cy="39344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2188" y="2035997"/>
            <a:ext cx="6975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（度）</a:t>
            </a:r>
            <a:endParaRPr kumimoji="1" lang="en-US" altLang="ja-JP" sz="1050" dirty="0" smtClean="0"/>
          </a:p>
          <a:p>
            <a:r>
              <a:rPr kumimoji="1" lang="ja-JP" altLang="en-US" sz="1050" b="1" dirty="0" smtClean="0"/>
              <a:t>３６０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３００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２４０</a:t>
            </a:r>
            <a:endParaRPr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１８０</a:t>
            </a:r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１２０</a:t>
            </a:r>
            <a:endParaRPr lang="en-US" altLang="ja-JP" sz="1050" b="1" dirty="0" smtClean="0"/>
          </a:p>
          <a:p>
            <a:endParaRPr kumimoji="1"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r>
              <a:rPr kumimoji="1" lang="ja-JP" altLang="en-US" sz="1050" b="1" dirty="0"/>
              <a:t>６０</a:t>
            </a:r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648459" y="2368899"/>
            <a:ext cx="5841355" cy="38473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44620" y="1003571"/>
            <a:ext cx="45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時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9692" y="1389699"/>
            <a:ext cx="66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角度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94840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4511" y="356110"/>
            <a:ext cx="9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長針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32117" y="1395948"/>
            <a:ext cx="35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0000"/>
                </a:solidFill>
              </a:rPr>
              <a:t>０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53" name="フローチャート : 結合子 52"/>
          <p:cNvSpPr/>
          <p:nvPr/>
        </p:nvSpPr>
        <p:spPr>
          <a:xfrm>
            <a:off x="1144281" y="6181704"/>
            <a:ext cx="57150" cy="5715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08" y="32009"/>
            <a:ext cx="2519506" cy="248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85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1" grpId="0"/>
      <p:bldP spid="5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Microsoft Excel - Book1  [互換モード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27154" r="21131" b="52345"/>
          <a:stretch/>
        </p:blipFill>
        <p:spPr>
          <a:xfrm>
            <a:off x="266933" y="883679"/>
            <a:ext cx="6318772" cy="9379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4511" y="6238854"/>
            <a:ext cx="7200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０ 　１  ２　３　４　５　６　７　８　９　</a:t>
            </a:r>
            <a:r>
              <a:rPr kumimoji="1"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10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  </a:t>
            </a:r>
            <a:r>
              <a:rPr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11  12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（時）</a:t>
            </a:r>
            <a:endParaRPr kumimoji="1" lang="en-US" altLang="ja-JP" sz="1900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8" name="図 7" descr="http://houganshi.net/pdf/solid10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2705" r="30122" b="18548"/>
          <a:stretch/>
        </p:blipFill>
        <p:spPr>
          <a:xfrm>
            <a:off x="639585" y="2304374"/>
            <a:ext cx="5977323" cy="39344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2188" y="2035997"/>
            <a:ext cx="6975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（度）</a:t>
            </a:r>
            <a:endParaRPr kumimoji="1" lang="en-US" altLang="ja-JP" sz="1050" dirty="0" smtClean="0"/>
          </a:p>
          <a:p>
            <a:r>
              <a:rPr kumimoji="1" lang="ja-JP" altLang="en-US" sz="1050" b="1" dirty="0" smtClean="0"/>
              <a:t>３６０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３００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２４０</a:t>
            </a:r>
            <a:endParaRPr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１８０</a:t>
            </a:r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１２０</a:t>
            </a:r>
            <a:endParaRPr lang="en-US" altLang="ja-JP" sz="1050" b="1" dirty="0" smtClean="0"/>
          </a:p>
          <a:p>
            <a:endParaRPr kumimoji="1"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r>
              <a:rPr kumimoji="1" lang="ja-JP" altLang="en-US" sz="1050" b="1" dirty="0"/>
              <a:t>６０</a:t>
            </a:r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648459" y="2368899"/>
            <a:ext cx="5841355" cy="38473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44620" y="1003571"/>
            <a:ext cx="45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時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9692" y="1389699"/>
            <a:ext cx="66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角度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94840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4511" y="356110"/>
            <a:ext cx="9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長針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32117" y="1395948"/>
            <a:ext cx="35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0000"/>
                </a:solidFill>
              </a:rPr>
              <a:t>０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91981" y="1408775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180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154704" y="1027396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1:30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52" name="フローチャート : 結合子 51"/>
          <p:cNvSpPr/>
          <p:nvPr/>
        </p:nvSpPr>
        <p:spPr>
          <a:xfrm>
            <a:off x="1370309" y="4264007"/>
            <a:ext cx="57150" cy="5715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ローチャート : 結合子 52"/>
          <p:cNvSpPr/>
          <p:nvPr/>
        </p:nvSpPr>
        <p:spPr>
          <a:xfrm>
            <a:off x="1144281" y="6181704"/>
            <a:ext cx="57150" cy="5715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07" y="0"/>
            <a:ext cx="2531593" cy="249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32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0" grpId="0"/>
      <p:bldP spid="5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Microsoft Excel - Book1  [互換モード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27154" r="21131" b="52345"/>
          <a:stretch/>
        </p:blipFill>
        <p:spPr>
          <a:xfrm>
            <a:off x="266933" y="883679"/>
            <a:ext cx="6318772" cy="9379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4511" y="6238854"/>
            <a:ext cx="7200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０ 　１  ２　３　４　５　６　７　８　９　</a:t>
            </a:r>
            <a:r>
              <a:rPr kumimoji="1"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10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  </a:t>
            </a:r>
            <a:r>
              <a:rPr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11  12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（時）</a:t>
            </a:r>
            <a:endParaRPr kumimoji="1" lang="en-US" altLang="ja-JP" sz="1900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8" name="図 7" descr="http://houganshi.net/pdf/solid10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2705" r="30122" b="18548"/>
          <a:stretch/>
        </p:blipFill>
        <p:spPr>
          <a:xfrm>
            <a:off x="639585" y="2304374"/>
            <a:ext cx="5977323" cy="39344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2188" y="2035997"/>
            <a:ext cx="6975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（度）</a:t>
            </a:r>
            <a:endParaRPr kumimoji="1" lang="en-US" altLang="ja-JP" sz="1050" dirty="0" smtClean="0"/>
          </a:p>
          <a:p>
            <a:r>
              <a:rPr kumimoji="1" lang="ja-JP" altLang="en-US" sz="1050" b="1" dirty="0" smtClean="0"/>
              <a:t>３６０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３００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２４０</a:t>
            </a:r>
            <a:endParaRPr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１８０</a:t>
            </a:r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１２０</a:t>
            </a:r>
            <a:endParaRPr lang="en-US" altLang="ja-JP" sz="1050" b="1" dirty="0" smtClean="0"/>
          </a:p>
          <a:p>
            <a:endParaRPr kumimoji="1"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r>
              <a:rPr kumimoji="1" lang="ja-JP" altLang="en-US" sz="1050" b="1" dirty="0"/>
              <a:t>６０</a:t>
            </a:r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648459" y="2368899"/>
            <a:ext cx="5841355" cy="38473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44620" y="1003571"/>
            <a:ext cx="45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時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9692" y="1389699"/>
            <a:ext cx="66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角度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94840" y="971895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97970" y="996618"/>
            <a:ext cx="35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２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4511" y="356110"/>
            <a:ext cx="9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長針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32117" y="1395948"/>
            <a:ext cx="35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0000"/>
                </a:solidFill>
              </a:rPr>
              <a:t>０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91981" y="1408775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180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154704" y="1027396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1:30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617550" y="1396969"/>
            <a:ext cx="5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360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12" y="-10656"/>
            <a:ext cx="2531160" cy="249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フローチャート : 結合子 51"/>
          <p:cNvSpPr/>
          <p:nvPr/>
        </p:nvSpPr>
        <p:spPr>
          <a:xfrm>
            <a:off x="1370309" y="4264007"/>
            <a:ext cx="57150" cy="5715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ローチャート : 結合子 52"/>
          <p:cNvSpPr/>
          <p:nvPr/>
        </p:nvSpPr>
        <p:spPr>
          <a:xfrm>
            <a:off x="1144281" y="6181704"/>
            <a:ext cx="57150" cy="5715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ローチャート : 結合子 53"/>
          <p:cNvSpPr/>
          <p:nvPr/>
        </p:nvSpPr>
        <p:spPr>
          <a:xfrm>
            <a:off x="1617959" y="2311749"/>
            <a:ext cx="57150" cy="5715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5" name="直線コネクタ 64"/>
          <p:cNvCxnSpPr>
            <a:stCxn id="53" idx="4"/>
            <a:endCxn id="54" idx="4"/>
          </p:cNvCxnSpPr>
          <p:nvPr/>
        </p:nvCxnSpPr>
        <p:spPr>
          <a:xfrm flipV="1">
            <a:off x="1172856" y="2368899"/>
            <a:ext cx="473678" cy="386995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4" grpId="0"/>
      <p:bldP spid="5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Microsoft Excel - Book1  [互換モード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27154" r="21131" b="52345"/>
          <a:stretch/>
        </p:blipFill>
        <p:spPr>
          <a:xfrm>
            <a:off x="266933" y="883679"/>
            <a:ext cx="6318772" cy="9379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4511" y="6238854"/>
            <a:ext cx="7200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０ 　１  ２　３　４　５　６　７　８　９　</a:t>
            </a:r>
            <a:r>
              <a:rPr kumimoji="1"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10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  </a:t>
            </a:r>
            <a:r>
              <a:rPr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11  12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（時）</a:t>
            </a:r>
            <a:endParaRPr kumimoji="1" lang="en-US" altLang="ja-JP" sz="1900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8" name="図 7" descr="http://houganshi.net/pdf/solid10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2705" r="30122" b="18548"/>
          <a:stretch/>
        </p:blipFill>
        <p:spPr>
          <a:xfrm>
            <a:off x="639585" y="2304374"/>
            <a:ext cx="5977323" cy="39344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2188" y="2035997"/>
            <a:ext cx="6975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（度）</a:t>
            </a:r>
            <a:endParaRPr kumimoji="1" lang="en-US" altLang="ja-JP" sz="1050" dirty="0" smtClean="0"/>
          </a:p>
          <a:p>
            <a:r>
              <a:rPr kumimoji="1" lang="ja-JP" altLang="en-US" sz="1050" b="1" dirty="0" smtClean="0"/>
              <a:t>３６０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３００</a:t>
            </a:r>
            <a:endParaRPr kumimoji="1"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２４０</a:t>
            </a:r>
            <a:endParaRPr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endParaRPr lang="en-US" altLang="ja-JP" sz="1050" b="1" dirty="0" smtClean="0"/>
          </a:p>
          <a:p>
            <a:r>
              <a:rPr kumimoji="1" lang="ja-JP" altLang="en-US" sz="1050" b="1" dirty="0" smtClean="0"/>
              <a:t>１８０</a:t>
            </a:r>
            <a:endParaRPr kumimoji="1" lang="en-US" altLang="ja-JP" sz="1050" b="1" dirty="0" smtClean="0"/>
          </a:p>
          <a:p>
            <a:endParaRPr lang="en-US" altLang="ja-JP" sz="1050" b="1" dirty="0" smtClean="0"/>
          </a:p>
          <a:p>
            <a:endParaRPr lang="en-US" altLang="ja-JP" sz="1050" b="1" dirty="0"/>
          </a:p>
          <a:p>
            <a:endParaRPr kumimoji="1" lang="en-US" altLang="ja-JP" sz="1050" b="1" dirty="0" smtClean="0"/>
          </a:p>
          <a:p>
            <a:r>
              <a:rPr lang="ja-JP" altLang="en-US" sz="1050" b="1" dirty="0" smtClean="0"/>
              <a:t>１２０</a:t>
            </a:r>
            <a:endParaRPr lang="en-US" altLang="ja-JP" sz="1050" b="1" dirty="0" smtClean="0"/>
          </a:p>
          <a:p>
            <a:endParaRPr kumimoji="1" lang="en-US" altLang="ja-JP" sz="1050" b="1" dirty="0" smtClean="0"/>
          </a:p>
          <a:p>
            <a:endParaRPr kumimoji="1" lang="en-US" altLang="ja-JP" sz="1050" b="1" dirty="0"/>
          </a:p>
          <a:p>
            <a:endParaRPr lang="en-US" altLang="ja-JP" sz="1050" b="1" dirty="0" smtClean="0"/>
          </a:p>
          <a:p>
            <a:r>
              <a:rPr kumimoji="1" lang="ja-JP" altLang="en-US" sz="1050" b="1" dirty="0"/>
              <a:t>６０</a:t>
            </a:r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648459" y="2368899"/>
            <a:ext cx="5841355" cy="38473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44620" y="1003571"/>
            <a:ext cx="45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時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9692" y="1389699"/>
            <a:ext cx="66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角度</a:t>
            </a:r>
            <a:endParaRPr kumimoji="1" lang="ja-JP" altLang="en-US" sz="1600" dirty="0"/>
          </a:p>
        </p:txBody>
      </p:sp>
      <p:cxnSp>
        <p:nvCxnSpPr>
          <p:cNvPr id="65" name="直線コネクタ 64"/>
          <p:cNvCxnSpPr/>
          <p:nvPr/>
        </p:nvCxnSpPr>
        <p:spPr>
          <a:xfrm flipV="1">
            <a:off x="1170859" y="2368899"/>
            <a:ext cx="473678" cy="386995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8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414561" y="6309320"/>
            <a:ext cx="7200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０ 　１  ２　３　４　５　６　７　８　９　</a:t>
            </a:r>
            <a:r>
              <a:rPr kumimoji="1"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10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  </a:t>
            </a:r>
            <a:r>
              <a:rPr lang="en-US" altLang="ja-JP" sz="1900" dirty="0" smtClean="0">
                <a:latin typeface="AR丸ゴシック体M" pitchFamily="49" charset="-128"/>
                <a:ea typeface="AR丸ゴシック体M" pitchFamily="49" charset="-128"/>
              </a:rPr>
              <a:t>11  12</a:t>
            </a:r>
            <a:r>
              <a:rPr lang="ja-JP" altLang="en-US" sz="1900" dirty="0" smtClean="0">
                <a:latin typeface="AR丸ゴシック体M" pitchFamily="49" charset="-128"/>
                <a:ea typeface="AR丸ゴシック体M" pitchFamily="49" charset="-128"/>
              </a:rPr>
              <a:t>（時）</a:t>
            </a:r>
            <a:endParaRPr kumimoji="1" lang="en-US" altLang="ja-JP" sz="1900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8" name="図 7" descr="http://houganshi.net/pdf/solid10.pdf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2705" r="30122" b="18548"/>
          <a:stretch/>
        </p:blipFill>
        <p:spPr>
          <a:xfrm>
            <a:off x="1655015" y="404664"/>
            <a:ext cx="5977323" cy="592553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115616" y="0"/>
            <a:ext cx="70850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（度）</a:t>
            </a:r>
            <a:endParaRPr kumimoji="1" lang="en-US" altLang="ja-JP" dirty="0" smtClean="0"/>
          </a:p>
          <a:p>
            <a:r>
              <a:rPr kumimoji="1" lang="ja-JP" altLang="en-US" sz="1600" b="1" dirty="0" smtClean="0"/>
              <a:t>３６０</a:t>
            </a:r>
            <a:endParaRPr kumimoji="1" lang="en-US" altLang="ja-JP" sz="1600" b="1" dirty="0" smtClean="0"/>
          </a:p>
          <a:p>
            <a:endParaRPr lang="en-US" altLang="ja-JP" sz="1600" b="1" dirty="0"/>
          </a:p>
          <a:p>
            <a:endParaRPr kumimoji="1" lang="en-US" altLang="ja-JP" sz="1600" b="1" dirty="0" smtClean="0"/>
          </a:p>
          <a:p>
            <a:endParaRPr lang="en-US" altLang="ja-JP" sz="1600" b="1" dirty="0" smtClean="0"/>
          </a:p>
          <a:p>
            <a:r>
              <a:rPr kumimoji="1" lang="ja-JP" altLang="en-US" sz="1600" b="1" dirty="0" smtClean="0"/>
              <a:t>３００</a:t>
            </a:r>
            <a:endParaRPr kumimoji="1" lang="en-US" altLang="ja-JP" sz="1600" b="1" dirty="0" smtClean="0"/>
          </a:p>
          <a:p>
            <a:endParaRPr lang="en-US" altLang="ja-JP" sz="1600" b="1" dirty="0"/>
          </a:p>
          <a:p>
            <a:endParaRPr kumimoji="1" lang="en-US" altLang="ja-JP" sz="1600" b="1" dirty="0" smtClean="0"/>
          </a:p>
          <a:p>
            <a:endParaRPr kumimoji="1" lang="en-US" altLang="ja-JP" sz="1600" b="1" dirty="0" smtClean="0"/>
          </a:p>
          <a:p>
            <a:r>
              <a:rPr lang="ja-JP" altLang="en-US" sz="1600" b="1" dirty="0" smtClean="0"/>
              <a:t>２４０</a:t>
            </a:r>
            <a:endParaRPr lang="en-US" altLang="ja-JP" sz="1600" b="1" dirty="0" smtClean="0"/>
          </a:p>
          <a:p>
            <a:endParaRPr kumimoji="1" lang="en-US" altLang="ja-JP" sz="1600" b="1" dirty="0"/>
          </a:p>
          <a:p>
            <a:endParaRPr lang="en-US" altLang="ja-JP" sz="1600" b="1" dirty="0" smtClean="0"/>
          </a:p>
          <a:p>
            <a:endParaRPr lang="en-US" altLang="ja-JP" sz="1600" b="1" dirty="0" smtClean="0"/>
          </a:p>
          <a:p>
            <a:r>
              <a:rPr kumimoji="1" lang="ja-JP" altLang="en-US" sz="1600" b="1" dirty="0" smtClean="0"/>
              <a:t>１８０</a:t>
            </a:r>
            <a:endParaRPr kumimoji="1" lang="en-US" altLang="ja-JP" sz="1600" b="1" dirty="0" smtClean="0"/>
          </a:p>
          <a:p>
            <a:endParaRPr lang="en-US" altLang="ja-JP" sz="1600" b="1" dirty="0" smtClean="0"/>
          </a:p>
          <a:p>
            <a:endParaRPr lang="en-US" altLang="ja-JP" sz="1600" b="1" dirty="0"/>
          </a:p>
          <a:p>
            <a:endParaRPr kumimoji="1" lang="en-US" altLang="ja-JP" sz="1600" b="1" dirty="0" smtClean="0"/>
          </a:p>
          <a:p>
            <a:r>
              <a:rPr lang="ja-JP" altLang="en-US" sz="1600" b="1" dirty="0" smtClean="0"/>
              <a:t>１２０</a:t>
            </a:r>
            <a:endParaRPr lang="en-US" altLang="ja-JP" sz="1600" b="1" dirty="0" smtClean="0"/>
          </a:p>
          <a:p>
            <a:endParaRPr kumimoji="1" lang="en-US" altLang="ja-JP" sz="1600" b="1" dirty="0" smtClean="0"/>
          </a:p>
          <a:p>
            <a:endParaRPr kumimoji="1" lang="en-US" altLang="ja-JP" sz="1600" b="1" dirty="0"/>
          </a:p>
          <a:p>
            <a:endParaRPr lang="en-US" altLang="ja-JP" sz="1600" b="1" dirty="0" smtClean="0"/>
          </a:p>
          <a:p>
            <a:r>
              <a:rPr kumimoji="1" lang="ja-JP" altLang="en-US" sz="1600" b="1" dirty="0"/>
              <a:t>６０</a:t>
            </a: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1691019" y="476672"/>
            <a:ext cx="5905317" cy="58326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732240" y="16288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短針</a:t>
            </a:r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1691019" y="497552"/>
            <a:ext cx="504717" cy="58326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2195736" y="485958"/>
            <a:ext cx="504717" cy="58326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3135451" y="485958"/>
            <a:ext cx="504717" cy="58326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2652936" y="476672"/>
            <a:ext cx="504717" cy="58326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3625689" y="485958"/>
            <a:ext cx="504717" cy="58326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4138960" y="475929"/>
            <a:ext cx="504717" cy="58326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4788024" y="8367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長針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フローチャート : 結合子 15"/>
          <p:cNvSpPr/>
          <p:nvPr/>
        </p:nvSpPr>
        <p:spPr>
          <a:xfrm>
            <a:off x="2103279" y="5661248"/>
            <a:ext cx="288032" cy="288032"/>
          </a:xfrm>
          <a:prstGeom prst="flowChartConnecto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 : 結合子 21"/>
          <p:cNvSpPr/>
          <p:nvPr/>
        </p:nvSpPr>
        <p:spPr>
          <a:xfrm>
            <a:off x="2604913" y="5157192"/>
            <a:ext cx="288032" cy="288032"/>
          </a:xfrm>
          <a:prstGeom prst="flowChartConnecto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ローチャート : 結合子 23"/>
          <p:cNvSpPr/>
          <p:nvPr/>
        </p:nvSpPr>
        <p:spPr>
          <a:xfrm>
            <a:off x="3157653" y="4581128"/>
            <a:ext cx="288032" cy="288032"/>
          </a:xfrm>
          <a:prstGeom prst="flowChartConnecto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ローチャート : 結合子 24"/>
          <p:cNvSpPr/>
          <p:nvPr/>
        </p:nvSpPr>
        <p:spPr>
          <a:xfrm>
            <a:off x="3660722" y="4077072"/>
            <a:ext cx="288032" cy="288032"/>
          </a:xfrm>
          <a:prstGeom prst="flowChartConnecto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ローチャート : 結合子 25"/>
          <p:cNvSpPr/>
          <p:nvPr/>
        </p:nvSpPr>
        <p:spPr>
          <a:xfrm>
            <a:off x="4247302" y="3501020"/>
            <a:ext cx="288032" cy="288032"/>
          </a:xfrm>
          <a:prstGeom prst="flowChartConnecto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 : 結合子 26"/>
          <p:cNvSpPr/>
          <p:nvPr/>
        </p:nvSpPr>
        <p:spPr>
          <a:xfrm>
            <a:off x="1547003" y="6164561"/>
            <a:ext cx="288032" cy="288032"/>
          </a:xfrm>
          <a:prstGeom prst="flowChartConnecto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59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16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http://houganshi.net/pdf/solid10.pdf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61204" r="60482" b="18548"/>
          <a:stretch/>
        </p:blipFill>
        <p:spPr>
          <a:xfrm>
            <a:off x="1510197" y="450926"/>
            <a:ext cx="5837654" cy="577419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15616" y="6120594"/>
            <a:ext cx="8280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0" dirty="0" smtClean="0">
                <a:latin typeface="AR丸ゴシック体M" pitchFamily="49" charset="-128"/>
                <a:ea typeface="AR丸ゴシック体M" pitchFamily="49" charset="-128"/>
              </a:rPr>
              <a:t>０ 　１  ２　３　４</a:t>
            </a:r>
            <a:r>
              <a:rPr lang="ja-JP" altLang="en-US" sz="5000" dirty="0" smtClean="0">
                <a:latin typeface="AR丸ゴシック体M" pitchFamily="49" charset="-128"/>
                <a:ea typeface="AR丸ゴシック体M" pitchFamily="49" charset="-128"/>
              </a:rPr>
              <a:t>（時）</a:t>
            </a:r>
            <a:endParaRPr kumimoji="1" lang="en-US" altLang="ja-JP" sz="5000" dirty="0" smtClean="0"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244148"/>
            <a:ext cx="1440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latin typeface="+mj-ea"/>
                <a:ea typeface="+mj-ea"/>
              </a:rPr>
              <a:t>１２０</a:t>
            </a:r>
            <a:endParaRPr lang="en-US" altLang="ja-JP" sz="4400" dirty="0" smtClean="0">
              <a:latin typeface="+mj-ea"/>
              <a:ea typeface="+mj-ea"/>
            </a:endParaRPr>
          </a:p>
          <a:p>
            <a:endParaRPr kumimoji="1" lang="en-US" altLang="ja-JP" sz="4400" dirty="0" smtClean="0"/>
          </a:p>
          <a:p>
            <a:endParaRPr kumimoji="1" lang="en-US" altLang="ja-JP" sz="4400" b="1" dirty="0" smtClean="0"/>
          </a:p>
          <a:p>
            <a:endParaRPr kumimoji="1" lang="en-US" altLang="ja-JP" sz="4400" b="1" dirty="0"/>
          </a:p>
          <a:p>
            <a:r>
              <a:rPr kumimoji="1" lang="ja-JP" altLang="en-US" sz="4400" b="1" dirty="0" smtClean="0">
                <a:latin typeface="AR丸ゴシック体M" pitchFamily="49" charset="-128"/>
                <a:ea typeface="AR丸ゴシック体M" pitchFamily="49" charset="-128"/>
              </a:rPr>
              <a:t>６０</a:t>
            </a:r>
            <a:endParaRPr kumimoji="1" lang="ja-JP" altLang="en-US" sz="4400" b="1" dirty="0">
              <a:latin typeface="AR丸ゴシック体M" pitchFamily="49" charset="-128"/>
              <a:ea typeface="AR丸ゴシック体M" pitchFamily="49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1634656" y="677108"/>
            <a:ext cx="5453279" cy="545877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444208" y="144821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短針</a:t>
            </a:r>
            <a:endParaRPr kumimoji="1" lang="ja-JP" altLang="en-US" sz="3600" dirty="0"/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1633580" y="485958"/>
            <a:ext cx="504717" cy="56499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3045302" y="441572"/>
            <a:ext cx="504717" cy="570723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4393520" y="465554"/>
            <a:ext cx="504717" cy="569073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004048" y="677108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長針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2" name="フローチャート : 結合子 11"/>
          <p:cNvSpPr/>
          <p:nvPr/>
        </p:nvSpPr>
        <p:spPr>
          <a:xfrm>
            <a:off x="2987824" y="4365104"/>
            <a:ext cx="451374" cy="432048"/>
          </a:xfrm>
          <a:prstGeom prst="flowChartConnecto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 : 結合子 14"/>
          <p:cNvSpPr/>
          <p:nvPr/>
        </p:nvSpPr>
        <p:spPr>
          <a:xfrm>
            <a:off x="4478019" y="2893539"/>
            <a:ext cx="422159" cy="444485"/>
          </a:xfrm>
          <a:prstGeom prst="flowChartConnecto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 : 結合子 15"/>
          <p:cNvSpPr/>
          <p:nvPr/>
        </p:nvSpPr>
        <p:spPr>
          <a:xfrm>
            <a:off x="1434564" y="5877272"/>
            <a:ext cx="451374" cy="432048"/>
          </a:xfrm>
          <a:prstGeom prst="flowChartConnecto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5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426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7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881"/>
            <a:ext cx="6804778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4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462"/>
            <a:ext cx="6804778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5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555"/>
            <a:ext cx="6803801" cy="67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1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470</Words>
  <Application>Microsoft Office PowerPoint</Application>
  <PresentationFormat>画面に合わせる (4:3)</PresentationFormat>
  <Paragraphs>720</Paragraphs>
  <Slides>57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5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Default</dc:creator>
  <cp:lastModifiedBy>Default</cp:lastModifiedBy>
  <cp:revision>26</cp:revision>
  <dcterms:created xsi:type="dcterms:W3CDTF">2012-08-23T23:59:57Z</dcterms:created>
  <dcterms:modified xsi:type="dcterms:W3CDTF">2012-12-18T09:14:04Z</dcterms:modified>
</cp:coreProperties>
</file>